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60" r:id="rId6"/>
    <p:sldId id="257" r:id="rId7"/>
    <p:sldId id="259" r:id="rId8"/>
    <p:sldId id="258" r:id="rId9"/>
    <p:sldId id="267" r:id="rId10"/>
    <p:sldId id="268" r:id="rId11"/>
    <p:sldId id="269" r:id="rId12"/>
    <p:sldId id="266" r:id="rId13"/>
    <p:sldId id="271" r:id="rId14"/>
    <p:sldId id="275" r:id="rId15"/>
    <p:sldId id="272" r:id="rId16"/>
    <p:sldId id="273" r:id="rId17"/>
    <p:sldId id="274" r:id="rId18"/>
    <p:sldId id="278" r:id="rId19"/>
    <p:sldId id="279" r:id="rId20"/>
    <p:sldId id="276" r:id="rId21"/>
    <p:sldId id="281" r:id="rId22"/>
    <p:sldId id="282" r:id="rId23"/>
    <p:sldId id="280" r:id="rId24"/>
    <p:sldId id="26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3840E"/>
    <a:srgbClr val="190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53441-48EA-4110-81A3-F8BA02FD5B90}" v="620" dt="2024-03-23T07:54:53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Selimovic" userId="986fccb1-4550-43de-89bd-8dd99326f058" providerId="ADAL" clId="{73E53441-48EA-4110-81A3-F8BA02FD5B90}"/>
    <pc:docChg chg="undo custSel addSld delSld modSld sldOrd">
      <pc:chgData name="Denis Selimovic" userId="986fccb1-4550-43de-89bd-8dd99326f058" providerId="ADAL" clId="{73E53441-48EA-4110-81A3-F8BA02FD5B90}" dt="2024-03-23T07:54:58.027" v="1918" actId="20577"/>
      <pc:docMkLst>
        <pc:docMk/>
      </pc:docMkLst>
      <pc:sldChg chg="modSp mod">
        <pc:chgData name="Denis Selimovic" userId="986fccb1-4550-43de-89bd-8dd99326f058" providerId="ADAL" clId="{73E53441-48EA-4110-81A3-F8BA02FD5B90}" dt="2024-03-23T02:45:23.447" v="478" actId="20577"/>
        <pc:sldMkLst>
          <pc:docMk/>
          <pc:sldMk cId="692957538" sldId="257"/>
        </pc:sldMkLst>
        <pc:spChg chg="mod">
          <ac:chgData name="Denis Selimovic" userId="986fccb1-4550-43de-89bd-8dd99326f058" providerId="ADAL" clId="{73E53441-48EA-4110-81A3-F8BA02FD5B90}" dt="2024-03-23T02:45:23.447" v="478" actId="20577"/>
          <ac:spMkLst>
            <pc:docMk/>
            <pc:sldMk cId="692957538" sldId="257"/>
            <ac:spMk id="2" creationId="{E3EC89F2-A86F-D072-3872-05B293AE264B}"/>
          </ac:spMkLst>
        </pc:spChg>
      </pc:sldChg>
      <pc:sldChg chg="modSp mod ord">
        <pc:chgData name="Denis Selimovic" userId="986fccb1-4550-43de-89bd-8dd99326f058" providerId="ADAL" clId="{73E53441-48EA-4110-81A3-F8BA02FD5B90}" dt="2024-03-23T02:45:59.600" v="480"/>
        <pc:sldMkLst>
          <pc:docMk/>
          <pc:sldMk cId="1406019620" sldId="258"/>
        </pc:sldMkLst>
        <pc:spChg chg="mod">
          <ac:chgData name="Denis Selimovic" userId="986fccb1-4550-43de-89bd-8dd99326f058" providerId="ADAL" clId="{73E53441-48EA-4110-81A3-F8BA02FD5B90}" dt="2024-03-22T15:38:33.143" v="104" actId="14100"/>
          <ac:spMkLst>
            <pc:docMk/>
            <pc:sldMk cId="1406019620" sldId="258"/>
            <ac:spMk id="2" creationId="{D1309FCE-AD2C-D750-01A7-6573539F40E2}"/>
          </ac:spMkLst>
        </pc:spChg>
      </pc:sldChg>
      <pc:sldChg chg="addSp delSp modSp mod ord modClrScheme modAnim chgLayout">
        <pc:chgData name="Denis Selimovic" userId="986fccb1-4550-43de-89bd-8dd99326f058" providerId="ADAL" clId="{73E53441-48EA-4110-81A3-F8BA02FD5B90}" dt="2024-03-22T17:03:40.978" v="213"/>
        <pc:sldMkLst>
          <pc:docMk/>
          <pc:sldMk cId="727719329" sldId="259"/>
        </pc:sldMkLst>
        <pc:spChg chg="del mod ord">
          <ac:chgData name="Denis Selimovic" userId="986fccb1-4550-43de-89bd-8dd99326f058" providerId="ADAL" clId="{73E53441-48EA-4110-81A3-F8BA02FD5B90}" dt="2024-03-22T17:01:01.982" v="157" actId="478"/>
          <ac:spMkLst>
            <pc:docMk/>
            <pc:sldMk cId="727719329" sldId="259"/>
            <ac:spMk id="2" creationId="{8BC5193F-10A6-9EA7-8037-5159FCBDCAEE}"/>
          </ac:spMkLst>
        </pc:spChg>
        <pc:spChg chg="del mod ord">
          <ac:chgData name="Denis Selimovic" userId="986fccb1-4550-43de-89bd-8dd99326f058" providerId="ADAL" clId="{73E53441-48EA-4110-81A3-F8BA02FD5B90}" dt="2024-03-22T15:39:28.944" v="117" actId="700"/>
          <ac:spMkLst>
            <pc:docMk/>
            <pc:sldMk cId="727719329" sldId="259"/>
            <ac:spMk id="3" creationId="{9C7BCFC9-BB5B-7256-4879-518565E0980F}"/>
          </ac:spMkLst>
        </pc:spChg>
        <pc:spChg chg="del">
          <ac:chgData name="Denis Selimovic" userId="986fccb1-4550-43de-89bd-8dd99326f058" providerId="ADAL" clId="{73E53441-48EA-4110-81A3-F8BA02FD5B90}" dt="2024-03-22T15:39:28.944" v="117" actId="700"/>
          <ac:spMkLst>
            <pc:docMk/>
            <pc:sldMk cId="727719329" sldId="259"/>
            <ac:spMk id="4" creationId="{BA00BA77-2906-62C8-A0B5-F4B199B6C1C9}"/>
          </ac:spMkLst>
        </pc:spChg>
        <pc:spChg chg="add del mod ord">
          <ac:chgData name="Denis Selimovic" userId="986fccb1-4550-43de-89bd-8dd99326f058" providerId="ADAL" clId="{73E53441-48EA-4110-81A3-F8BA02FD5B90}" dt="2024-03-22T15:39:41.618" v="119" actId="700"/>
          <ac:spMkLst>
            <pc:docMk/>
            <pc:sldMk cId="727719329" sldId="259"/>
            <ac:spMk id="5" creationId="{B83270CC-64E9-8B91-D633-924A836D08DA}"/>
          </ac:spMkLst>
        </pc:spChg>
        <pc:spChg chg="add mod ord">
          <ac:chgData name="Denis Selimovic" userId="986fccb1-4550-43de-89bd-8dd99326f058" providerId="ADAL" clId="{73E53441-48EA-4110-81A3-F8BA02FD5B90}" dt="2024-03-22T17:03:15.746" v="205" actId="20577"/>
          <ac:spMkLst>
            <pc:docMk/>
            <pc:sldMk cId="727719329" sldId="259"/>
            <ac:spMk id="6" creationId="{DCA3B8A0-4DF8-93A3-1BE6-3EEFE94B9431}"/>
          </ac:spMkLst>
        </pc:spChg>
        <pc:spChg chg="add mod">
          <ac:chgData name="Denis Selimovic" userId="986fccb1-4550-43de-89bd-8dd99326f058" providerId="ADAL" clId="{73E53441-48EA-4110-81A3-F8BA02FD5B90}" dt="2024-03-22T17:01:06.886" v="169" actId="20577"/>
          <ac:spMkLst>
            <pc:docMk/>
            <pc:sldMk cId="727719329" sldId="259"/>
            <ac:spMk id="8" creationId="{DD5A5C3E-0ED3-AE8B-FC6C-09CF98AC1EC0}"/>
          </ac:spMkLst>
        </pc:spChg>
        <pc:grpChg chg="add mod">
          <ac:chgData name="Denis Selimovic" userId="986fccb1-4550-43de-89bd-8dd99326f058" providerId="ADAL" clId="{73E53441-48EA-4110-81A3-F8BA02FD5B90}" dt="2024-03-22T17:02:48.882" v="199" actId="1076"/>
          <ac:grpSpMkLst>
            <pc:docMk/>
            <pc:sldMk cId="727719329" sldId="259"/>
            <ac:grpSpMk id="12" creationId="{1CCBE255-6C9B-6A94-4668-255AF547254D}"/>
          </ac:grpSpMkLst>
        </pc:grpChg>
        <pc:picChg chg="add mod ord">
          <ac:chgData name="Denis Selimovic" userId="986fccb1-4550-43de-89bd-8dd99326f058" providerId="ADAL" clId="{73E53441-48EA-4110-81A3-F8BA02FD5B90}" dt="2024-03-22T17:02:20.882" v="184" actId="164"/>
          <ac:picMkLst>
            <pc:docMk/>
            <pc:sldMk cId="727719329" sldId="259"/>
            <ac:picMk id="9" creationId="{F270A2A0-C59B-D1AE-3A3F-82ACCDD25B59}"/>
          </ac:picMkLst>
        </pc:picChg>
        <pc:picChg chg="add mod">
          <ac:chgData name="Denis Selimovic" userId="986fccb1-4550-43de-89bd-8dd99326f058" providerId="ADAL" clId="{73E53441-48EA-4110-81A3-F8BA02FD5B90}" dt="2024-03-22T17:02:20.882" v="184" actId="164"/>
          <ac:picMkLst>
            <pc:docMk/>
            <pc:sldMk cId="727719329" sldId="259"/>
            <ac:picMk id="11" creationId="{A816518C-EAE2-8854-5C43-C43F7CBFD3D5}"/>
          </ac:picMkLst>
        </pc:picChg>
        <pc:picChg chg="add mod">
          <ac:chgData name="Denis Selimovic" userId="986fccb1-4550-43de-89bd-8dd99326f058" providerId="ADAL" clId="{73E53441-48EA-4110-81A3-F8BA02FD5B90}" dt="2024-03-22T17:03:19.642" v="207" actId="1076"/>
          <ac:picMkLst>
            <pc:docMk/>
            <pc:sldMk cId="727719329" sldId="259"/>
            <ac:picMk id="13" creationId="{B3BCFEED-F49F-952B-44AD-DBCF56FDA17F}"/>
          </ac:picMkLst>
        </pc:picChg>
        <pc:picChg chg="add mod">
          <ac:chgData name="Denis Selimovic" userId="986fccb1-4550-43de-89bd-8dd99326f058" providerId="ADAL" clId="{73E53441-48EA-4110-81A3-F8BA02FD5B90}" dt="2024-03-22T17:03:33.363" v="210" actId="1076"/>
          <ac:picMkLst>
            <pc:docMk/>
            <pc:sldMk cId="727719329" sldId="259"/>
            <ac:picMk id="14" creationId="{348F0F36-2A1B-F14E-9E78-75AC7412F6FA}"/>
          </ac:picMkLst>
        </pc:picChg>
      </pc:sldChg>
      <pc:sldChg chg="addSp delSp modSp mod ord delAnim modAnim">
        <pc:chgData name="Denis Selimovic" userId="986fccb1-4550-43de-89bd-8dd99326f058" providerId="ADAL" clId="{73E53441-48EA-4110-81A3-F8BA02FD5B90}" dt="2024-03-23T03:46:09.510" v="1435"/>
        <pc:sldMkLst>
          <pc:docMk/>
          <pc:sldMk cId="3757330821" sldId="260"/>
        </pc:sldMkLst>
        <pc:spChg chg="mod">
          <ac:chgData name="Denis Selimovic" userId="986fccb1-4550-43de-89bd-8dd99326f058" providerId="ADAL" clId="{73E53441-48EA-4110-81A3-F8BA02FD5B90}" dt="2024-03-22T15:37:19.422" v="61" actId="20577"/>
          <ac:spMkLst>
            <pc:docMk/>
            <pc:sldMk cId="3757330821" sldId="260"/>
            <ac:spMk id="2" creationId="{5F2A5B28-A613-6681-2846-A9488D337232}"/>
          </ac:spMkLst>
        </pc:spChg>
        <pc:spChg chg="mod">
          <ac:chgData name="Denis Selimovic" userId="986fccb1-4550-43de-89bd-8dd99326f058" providerId="ADAL" clId="{73E53441-48EA-4110-81A3-F8BA02FD5B90}" dt="2024-03-23T03:32:02.667" v="999" actId="20577"/>
          <ac:spMkLst>
            <pc:docMk/>
            <pc:sldMk cId="3757330821" sldId="260"/>
            <ac:spMk id="3" creationId="{24067DC9-43EF-BE75-EA5C-68C941299005}"/>
          </ac:spMkLst>
        </pc:spChg>
        <pc:spChg chg="add del mod">
          <ac:chgData name="Denis Selimovic" userId="986fccb1-4550-43de-89bd-8dd99326f058" providerId="ADAL" clId="{73E53441-48EA-4110-81A3-F8BA02FD5B90}" dt="2024-03-22T17:04:21.311" v="244" actId="478"/>
          <ac:spMkLst>
            <pc:docMk/>
            <pc:sldMk cId="3757330821" sldId="260"/>
            <ac:spMk id="4" creationId="{199B478F-3E9C-7419-B78A-019361972A93}"/>
          </ac:spMkLst>
        </pc:spChg>
      </pc:sldChg>
      <pc:sldChg chg="addSp modSp mod">
        <pc:chgData name="Denis Selimovic" userId="986fccb1-4550-43de-89bd-8dd99326f058" providerId="ADAL" clId="{73E53441-48EA-4110-81A3-F8BA02FD5B90}" dt="2024-03-22T15:09:38.354" v="55" actId="20577"/>
        <pc:sldMkLst>
          <pc:docMk/>
          <pc:sldMk cId="2703587704" sldId="261"/>
        </pc:sldMkLst>
        <pc:spChg chg="mod">
          <ac:chgData name="Denis Selimovic" userId="986fccb1-4550-43de-89bd-8dd99326f058" providerId="ADAL" clId="{73E53441-48EA-4110-81A3-F8BA02FD5B90}" dt="2024-03-22T15:09:38.354" v="55" actId="20577"/>
          <ac:spMkLst>
            <pc:docMk/>
            <pc:sldMk cId="2703587704" sldId="261"/>
            <ac:spMk id="2" creationId="{6950F72B-E41F-1927-F97F-6E4F1A7D1FCD}"/>
          </ac:spMkLst>
        </pc:spChg>
        <pc:spChg chg="mod">
          <ac:chgData name="Denis Selimovic" userId="986fccb1-4550-43de-89bd-8dd99326f058" providerId="ADAL" clId="{73E53441-48EA-4110-81A3-F8BA02FD5B90}" dt="2024-03-22T15:08:56.071" v="45" actId="403"/>
          <ac:spMkLst>
            <pc:docMk/>
            <pc:sldMk cId="2703587704" sldId="261"/>
            <ac:spMk id="3" creationId="{79BF19FA-72FD-AD29-27D3-51E4379824E3}"/>
          </ac:spMkLst>
        </pc:spChg>
        <pc:picChg chg="add mod">
          <ac:chgData name="Denis Selimovic" userId="986fccb1-4550-43de-89bd-8dd99326f058" providerId="ADAL" clId="{73E53441-48EA-4110-81A3-F8BA02FD5B90}" dt="2024-03-22T15:09:03.525" v="48" actId="1076"/>
          <ac:picMkLst>
            <pc:docMk/>
            <pc:sldMk cId="2703587704" sldId="261"/>
            <ac:picMk id="5" creationId="{83A94800-A204-8248-1E25-B067E4C66861}"/>
          </ac:picMkLst>
        </pc:picChg>
      </pc:sldChg>
      <pc:sldChg chg="modSp mod">
        <pc:chgData name="Denis Selimovic" userId="986fccb1-4550-43de-89bd-8dd99326f058" providerId="ADAL" clId="{73E53441-48EA-4110-81A3-F8BA02FD5B90}" dt="2024-03-22T15:05:30.662" v="23" actId="20577"/>
        <pc:sldMkLst>
          <pc:docMk/>
          <pc:sldMk cId="4189479326" sldId="262"/>
        </pc:sldMkLst>
        <pc:spChg chg="mod">
          <ac:chgData name="Denis Selimovic" userId="986fccb1-4550-43de-89bd-8dd99326f058" providerId="ADAL" clId="{73E53441-48EA-4110-81A3-F8BA02FD5B90}" dt="2024-03-22T15:05:24.820" v="8" actId="404"/>
          <ac:spMkLst>
            <pc:docMk/>
            <pc:sldMk cId="4189479326" sldId="262"/>
            <ac:spMk id="2" creationId="{C3484700-34CE-937A-3E61-92BFA8ACDB0F}"/>
          </ac:spMkLst>
        </pc:spChg>
        <pc:spChg chg="mod">
          <ac:chgData name="Denis Selimovic" userId="986fccb1-4550-43de-89bd-8dd99326f058" providerId="ADAL" clId="{73E53441-48EA-4110-81A3-F8BA02FD5B90}" dt="2024-03-22T15:05:30.662" v="23" actId="20577"/>
          <ac:spMkLst>
            <pc:docMk/>
            <pc:sldMk cId="4189479326" sldId="262"/>
            <ac:spMk id="3" creationId="{5DF442D2-27C0-AE2F-7D73-FBE46392357A}"/>
          </ac:spMkLst>
        </pc:spChg>
      </pc:sldChg>
      <pc:sldChg chg="addSp delSp modSp add del mod">
        <pc:chgData name="Denis Selimovic" userId="986fccb1-4550-43de-89bd-8dd99326f058" providerId="ADAL" clId="{73E53441-48EA-4110-81A3-F8BA02FD5B90}" dt="2024-03-23T03:03:30.660" v="656" actId="47"/>
        <pc:sldMkLst>
          <pc:docMk/>
          <pc:sldMk cId="776625662" sldId="264"/>
        </pc:sldMkLst>
        <pc:spChg chg="mod">
          <ac:chgData name="Denis Selimovic" userId="986fccb1-4550-43de-89bd-8dd99326f058" providerId="ADAL" clId="{73E53441-48EA-4110-81A3-F8BA02FD5B90}" dt="2024-03-22T23:33:22.890" v="461" actId="21"/>
          <ac:spMkLst>
            <pc:docMk/>
            <pc:sldMk cId="776625662" sldId="264"/>
            <ac:spMk id="3" creationId="{451AF83A-C0DD-CE77-DF8B-7D5DC7DBBEB9}"/>
          </ac:spMkLst>
        </pc:spChg>
        <pc:picChg chg="add del">
          <ac:chgData name="Denis Selimovic" userId="986fccb1-4550-43de-89bd-8dd99326f058" providerId="ADAL" clId="{73E53441-48EA-4110-81A3-F8BA02FD5B90}" dt="2024-03-23T03:03:27.555" v="655" actId="478"/>
          <ac:picMkLst>
            <pc:docMk/>
            <pc:sldMk cId="776625662" sldId="264"/>
            <ac:picMk id="5" creationId="{2D19E3A5-6FE0-5F7F-1770-E1C3A50DFDDC}"/>
          </ac:picMkLst>
        </pc:picChg>
      </pc:sldChg>
      <pc:sldChg chg="addSp delSp modSp add del mod">
        <pc:chgData name="Denis Selimovic" userId="986fccb1-4550-43de-89bd-8dd99326f058" providerId="ADAL" clId="{73E53441-48EA-4110-81A3-F8BA02FD5B90}" dt="2024-03-23T03:03:34.466" v="658" actId="47"/>
        <pc:sldMkLst>
          <pc:docMk/>
          <pc:sldMk cId="4149161652" sldId="265"/>
        </pc:sldMkLst>
        <pc:spChg chg="mod">
          <ac:chgData name="Denis Selimovic" userId="986fccb1-4550-43de-89bd-8dd99326f058" providerId="ADAL" clId="{73E53441-48EA-4110-81A3-F8BA02FD5B90}" dt="2024-03-23T00:04:08.917" v="463" actId="6549"/>
          <ac:spMkLst>
            <pc:docMk/>
            <pc:sldMk cId="4149161652" sldId="265"/>
            <ac:spMk id="3" creationId="{451AF83A-C0DD-CE77-DF8B-7D5DC7DBBEB9}"/>
          </ac:spMkLst>
        </pc:spChg>
        <pc:picChg chg="add del">
          <ac:chgData name="Denis Selimovic" userId="986fccb1-4550-43de-89bd-8dd99326f058" providerId="ADAL" clId="{73E53441-48EA-4110-81A3-F8BA02FD5B90}" dt="2024-03-23T03:03:32.625" v="657" actId="478"/>
          <ac:picMkLst>
            <pc:docMk/>
            <pc:sldMk cId="4149161652" sldId="265"/>
            <ac:picMk id="5" creationId="{6B0E6D07-5144-ED46-C2B4-AD97D4EAB5EC}"/>
          </ac:picMkLst>
        </pc:picChg>
      </pc:sldChg>
      <pc:sldChg chg="addSp delSp modSp add mod modClrScheme chgLayout">
        <pc:chgData name="Denis Selimovic" userId="986fccb1-4550-43de-89bd-8dd99326f058" providerId="ADAL" clId="{73E53441-48EA-4110-81A3-F8BA02FD5B90}" dt="2024-03-23T03:04:27.613" v="687" actId="403"/>
        <pc:sldMkLst>
          <pc:docMk/>
          <pc:sldMk cId="1638906238" sldId="266"/>
        </pc:sldMkLst>
        <pc:spChg chg="mod ord">
          <ac:chgData name="Denis Selimovic" userId="986fccb1-4550-43de-89bd-8dd99326f058" providerId="ADAL" clId="{73E53441-48EA-4110-81A3-F8BA02FD5B90}" dt="2024-03-23T03:04:13.656" v="662" actId="700"/>
          <ac:spMkLst>
            <pc:docMk/>
            <pc:sldMk cId="1638906238" sldId="266"/>
            <ac:spMk id="2" creationId="{D1309FCE-AD2C-D750-01A7-6573539F40E2}"/>
          </ac:spMkLst>
        </pc:spChg>
        <pc:spChg chg="del mod ord">
          <ac:chgData name="Denis Selimovic" userId="986fccb1-4550-43de-89bd-8dd99326f058" providerId="ADAL" clId="{73E53441-48EA-4110-81A3-F8BA02FD5B90}" dt="2024-03-23T03:04:05.185" v="661" actId="700"/>
          <ac:spMkLst>
            <pc:docMk/>
            <pc:sldMk cId="1638906238" sldId="266"/>
            <ac:spMk id="3" creationId="{451AF83A-C0DD-CE77-DF8B-7D5DC7DBBEB9}"/>
          </ac:spMkLst>
        </pc:spChg>
        <pc:spChg chg="add del mod ord">
          <ac:chgData name="Denis Selimovic" userId="986fccb1-4550-43de-89bd-8dd99326f058" providerId="ADAL" clId="{73E53441-48EA-4110-81A3-F8BA02FD5B90}" dt="2024-03-23T03:04:13.656" v="662" actId="700"/>
          <ac:spMkLst>
            <pc:docMk/>
            <pc:sldMk cId="1638906238" sldId="266"/>
            <ac:spMk id="4" creationId="{EA536971-6B1F-B0EA-BF97-92066AB2560E}"/>
          </ac:spMkLst>
        </pc:spChg>
        <pc:spChg chg="add mod ord">
          <ac:chgData name="Denis Selimovic" userId="986fccb1-4550-43de-89bd-8dd99326f058" providerId="ADAL" clId="{73E53441-48EA-4110-81A3-F8BA02FD5B90}" dt="2024-03-23T03:04:27.613" v="687" actId="403"/>
          <ac:spMkLst>
            <pc:docMk/>
            <pc:sldMk cId="1638906238" sldId="266"/>
            <ac:spMk id="6" creationId="{CC472B49-0D5F-BF9E-8BAC-22FBB0EDE835}"/>
          </ac:spMkLst>
        </pc:spChg>
        <pc:picChg chg="del">
          <ac:chgData name="Denis Selimovic" userId="986fccb1-4550-43de-89bd-8dd99326f058" providerId="ADAL" clId="{73E53441-48EA-4110-81A3-F8BA02FD5B90}" dt="2024-03-23T01:04:17.386" v="466" actId="478"/>
          <ac:picMkLst>
            <pc:docMk/>
            <pc:sldMk cId="1638906238" sldId="266"/>
            <ac:picMk id="5" creationId="{6B0E6D07-5144-ED46-C2B4-AD97D4EAB5EC}"/>
          </ac:picMkLst>
        </pc:picChg>
        <pc:picChg chg="add del">
          <ac:chgData name="Denis Selimovic" userId="986fccb1-4550-43de-89bd-8dd99326f058" providerId="ADAL" clId="{73E53441-48EA-4110-81A3-F8BA02FD5B90}" dt="2024-03-23T03:04:00.898" v="660" actId="478"/>
          <ac:picMkLst>
            <pc:docMk/>
            <pc:sldMk cId="1638906238" sldId="266"/>
            <ac:picMk id="1026" creationId="{5FB3B9B6-BDB8-AD0A-0C79-E6F1BB859BC9}"/>
          </ac:picMkLst>
        </pc:picChg>
      </pc:sldChg>
      <pc:sldChg chg="addSp delSp modSp new mod modClrScheme modAnim chgLayout">
        <pc:chgData name="Denis Selimovic" userId="986fccb1-4550-43de-89bd-8dd99326f058" providerId="ADAL" clId="{73E53441-48EA-4110-81A3-F8BA02FD5B90}" dt="2024-03-23T02:47:25.365" v="494"/>
        <pc:sldMkLst>
          <pc:docMk/>
          <pc:sldMk cId="2098455447" sldId="267"/>
        </pc:sldMkLst>
        <pc:spChg chg="del">
          <ac:chgData name="Denis Selimovic" userId="986fccb1-4550-43de-89bd-8dd99326f058" providerId="ADAL" clId="{73E53441-48EA-4110-81A3-F8BA02FD5B90}" dt="2024-03-23T01:37:18.005" v="469" actId="700"/>
          <ac:spMkLst>
            <pc:docMk/>
            <pc:sldMk cId="2098455447" sldId="267"/>
            <ac:spMk id="2" creationId="{B168D3FB-3F20-4EB2-CE63-60AF34EC4543}"/>
          </ac:spMkLst>
        </pc:spChg>
        <pc:spChg chg="del">
          <ac:chgData name="Denis Selimovic" userId="986fccb1-4550-43de-89bd-8dd99326f058" providerId="ADAL" clId="{73E53441-48EA-4110-81A3-F8BA02FD5B90}" dt="2024-03-23T01:37:18.005" v="469" actId="700"/>
          <ac:spMkLst>
            <pc:docMk/>
            <pc:sldMk cId="2098455447" sldId="267"/>
            <ac:spMk id="3" creationId="{2962AA80-08C2-62B4-8C77-8FBA1177493C}"/>
          </ac:spMkLst>
        </pc:spChg>
        <pc:spChg chg="add del mod">
          <ac:chgData name="Denis Selimovic" userId="986fccb1-4550-43de-89bd-8dd99326f058" providerId="ADAL" clId="{73E53441-48EA-4110-81A3-F8BA02FD5B90}" dt="2024-03-23T01:37:31.900" v="471" actId="700"/>
          <ac:spMkLst>
            <pc:docMk/>
            <pc:sldMk cId="2098455447" sldId="267"/>
            <ac:spMk id="4" creationId="{303F2D2D-7B27-F4B8-7F6D-C900F3C82949}"/>
          </ac:spMkLst>
        </pc:spChg>
        <pc:spChg chg="add del mod">
          <ac:chgData name="Denis Selimovic" userId="986fccb1-4550-43de-89bd-8dd99326f058" providerId="ADAL" clId="{73E53441-48EA-4110-81A3-F8BA02FD5B90}" dt="2024-03-23T01:37:31.900" v="471" actId="700"/>
          <ac:spMkLst>
            <pc:docMk/>
            <pc:sldMk cId="2098455447" sldId="267"/>
            <ac:spMk id="5" creationId="{A4BC2D5C-3973-1CD7-F4CF-FF7E2EDE776B}"/>
          </ac:spMkLst>
        </pc:spChg>
        <pc:spChg chg="add del mod">
          <ac:chgData name="Denis Selimovic" userId="986fccb1-4550-43de-89bd-8dd99326f058" providerId="ADAL" clId="{73E53441-48EA-4110-81A3-F8BA02FD5B90}" dt="2024-03-23T01:37:31.900" v="471" actId="700"/>
          <ac:spMkLst>
            <pc:docMk/>
            <pc:sldMk cId="2098455447" sldId="267"/>
            <ac:spMk id="6" creationId="{1DBAD35D-088B-DC19-3461-F5BC0A93CE6A}"/>
          </ac:spMkLst>
        </pc:spChg>
        <pc:picChg chg="add mod">
          <ac:chgData name="Denis Selimovic" userId="986fccb1-4550-43de-89bd-8dd99326f058" providerId="ADAL" clId="{73E53441-48EA-4110-81A3-F8BA02FD5B90}" dt="2024-03-23T01:37:51.158" v="474" actId="1076"/>
          <ac:picMkLst>
            <pc:docMk/>
            <pc:sldMk cId="2098455447" sldId="267"/>
            <ac:picMk id="7" creationId="{F2216813-4D2B-BAD2-C341-4B6E13A9F2E5}"/>
          </ac:picMkLst>
        </pc:picChg>
        <pc:picChg chg="add mod">
          <ac:chgData name="Denis Selimovic" userId="986fccb1-4550-43de-89bd-8dd99326f058" providerId="ADAL" clId="{73E53441-48EA-4110-81A3-F8BA02FD5B90}" dt="2024-03-23T01:38:05.468" v="477" actId="14100"/>
          <ac:picMkLst>
            <pc:docMk/>
            <pc:sldMk cId="2098455447" sldId="267"/>
            <ac:picMk id="8" creationId="{81956BAA-C205-23F2-C8D7-31C10D2BF598}"/>
          </ac:picMkLst>
        </pc:picChg>
        <pc:picChg chg="add mod">
          <ac:chgData name="Denis Selimovic" userId="986fccb1-4550-43de-89bd-8dd99326f058" providerId="ADAL" clId="{73E53441-48EA-4110-81A3-F8BA02FD5B90}" dt="2024-03-23T02:46:13.830" v="481"/>
          <ac:picMkLst>
            <pc:docMk/>
            <pc:sldMk cId="2098455447" sldId="267"/>
            <ac:picMk id="9" creationId="{50C4B93B-2138-CD9C-6A3E-59B6DA8B94C6}"/>
          </ac:picMkLst>
        </pc:picChg>
        <pc:picChg chg="add mod modCrop">
          <ac:chgData name="Denis Selimovic" userId="986fccb1-4550-43de-89bd-8dd99326f058" providerId="ADAL" clId="{73E53441-48EA-4110-81A3-F8BA02FD5B90}" dt="2024-03-23T02:47:15.496" v="493" actId="1036"/>
          <ac:picMkLst>
            <pc:docMk/>
            <pc:sldMk cId="2098455447" sldId="267"/>
            <ac:picMk id="11" creationId="{C73BD186-E147-8A67-312C-52C497DD8BB9}"/>
          </ac:picMkLst>
        </pc:picChg>
      </pc:sldChg>
      <pc:sldChg chg="addSp delSp modSp add mod delAnim modAnim">
        <pc:chgData name="Denis Selimovic" userId="986fccb1-4550-43de-89bd-8dd99326f058" providerId="ADAL" clId="{73E53441-48EA-4110-81A3-F8BA02FD5B90}" dt="2024-03-23T07:33:09.650" v="1873" actId="20577"/>
        <pc:sldMkLst>
          <pc:docMk/>
          <pc:sldMk cId="2987602340" sldId="268"/>
        </pc:sldMkLst>
        <pc:spChg chg="add mod">
          <ac:chgData name="Denis Selimovic" userId="986fccb1-4550-43de-89bd-8dd99326f058" providerId="ADAL" clId="{73E53441-48EA-4110-81A3-F8BA02FD5B90}" dt="2024-03-23T02:49:21.157" v="504" actId="1076"/>
          <ac:spMkLst>
            <pc:docMk/>
            <pc:sldMk cId="2987602340" sldId="268"/>
            <ac:spMk id="2" creationId="{E3F519C7-8646-6D65-5F29-C1079E523FB5}"/>
          </ac:spMkLst>
        </pc:spChg>
        <pc:spChg chg="add mod">
          <ac:chgData name="Denis Selimovic" userId="986fccb1-4550-43de-89bd-8dd99326f058" providerId="ADAL" clId="{73E53441-48EA-4110-81A3-F8BA02FD5B90}" dt="2024-03-23T07:33:09.650" v="1873" actId="20577"/>
          <ac:spMkLst>
            <pc:docMk/>
            <pc:sldMk cId="2987602340" sldId="268"/>
            <ac:spMk id="6" creationId="{5C6B7CAD-2E87-4F0D-1B45-7E024FD9D0B5}"/>
          </ac:spMkLst>
        </pc:spChg>
        <pc:picChg chg="add del mod">
          <ac:chgData name="Denis Selimovic" userId="986fccb1-4550-43de-89bd-8dd99326f058" providerId="ADAL" clId="{73E53441-48EA-4110-81A3-F8BA02FD5B90}" dt="2024-03-23T02:51:33.869" v="510" actId="478"/>
          <ac:picMkLst>
            <pc:docMk/>
            <pc:sldMk cId="2987602340" sldId="268"/>
            <ac:picMk id="4" creationId="{7DFF25BB-CF67-7D1B-D55D-D4C9CE2D31AC}"/>
          </ac:picMkLst>
        </pc:picChg>
        <pc:picChg chg="del">
          <ac:chgData name="Denis Selimovic" userId="986fccb1-4550-43de-89bd-8dd99326f058" providerId="ADAL" clId="{73E53441-48EA-4110-81A3-F8BA02FD5B90}" dt="2024-03-23T02:48:36.246" v="497" actId="478"/>
          <ac:picMkLst>
            <pc:docMk/>
            <pc:sldMk cId="2987602340" sldId="268"/>
            <ac:picMk id="9" creationId="{50C4B93B-2138-CD9C-6A3E-59B6DA8B94C6}"/>
          </ac:picMkLst>
        </pc:picChg>
        <pc:picChg chg="del">
          <ac:chgData name="Denis Selimovic" userId="986fccb1-4550-43de-89bd-8dd99326f058" providerId="ADAL" clId="{73E53441-48EA-4110-81A3-F8BA02FD5B90}" dt="2024-03-23T02:48:35.670" v="496" actId="478"/>
          <ac:picMkLst>
            <pc:docMk/>
            <pc:sldMk cId="2987602340" sldId="268"/>
            <ac:picMk id="11" creationId="{C73BD186-E147-8A67-312C-52C497DD8BB9}"/>
          </ac:picMkLst>
        </pc:picChg>
        <pc:picChg chg="add mod modCrop">
          <ac:chgData name="Denis Selimovic" userId="986fccb1-4550-43de-89bd-8dd99326f058" providerId="ADAL" clId="{73E53441-48EA-4110-81A3-F8BA02FD5B90}" dt="2024-03-23T03:44:57.173" v="1416" actId="1036"/>
          <ac:picMkLst>
            <pc:docMk/>
            <pc:sldMk cId="2987602340" sldId="268"/>
            <ac:picMk id="12" creationId="{99CDA1FC-F515-7141-FC47-2B879984084B}"/>
          </ac:picMkLst>
        </pc:picChg>
        <pc:picChg chg="add mod modCrop">
          <ac:chgData name="Denis Selimovic" userId="986fccb1-4550-43de-89bd-8dd99326f058" providerId="ADAL" clId="{73E53441-48EA-4110-81A3-F8BA02FD5B90}" dt="2024-03-23T03:44:57.173" v="1416" actId="1036"/>
          <ac:picMkLst>
            <pc:docMk/>
            <pc:sldMk cId="2987602340" sldId="268"/>
            <ac:picMk id="14" creationId="{8B329A68-43A2-2EA4-5F4D-F6B0484EE832}"/>
          </ac:picMkLst>
        </pc:picChg>
        <pc:picChg chg="add mod modCrop">
          <ac:chgData name="Denis Selimovic" userId="986fccb1-4550-43de-89bd-8dd99326f058" providerId="ADAL" clId="{73E53441-48EA-4110-81A3-F8BA02FD5B90}" dt="2024-03-23T03:44:57.173" v="1416" actId="1036"/>
          <ac:picMkLst>
            <pc:docMk/>
            <pc:sldMk cId="2987602340" sldId="268"/>
            <ac:picMk id="16" creationId="{88C0A35D-D062-2B7A-5CCC-8ACA0753CC01}"/>
          </ac:picMkLst>
        </pc:picChg>
        <pc:picChg chg="add del">
          <ac:chgData name="Denis Selimovic" userId="986fccb1-4550-43de-89bd-8dd99326f058" providerId="ADAL" clId="{73E53441-48EA-4110-81A3-F8BA02FD5B90}" dt="2024-03-23T03:00:34.022" v="627" actId="478"/>
          <ac:picMkLst>
            <pc:docMk/>
            <pc:sldMk cId="2987602340" sldId="268"/>
            <ac:picMk id="18" creationId="{DF9113DC-BCF9-9D34-E093-EAB343F3C725}"/>
          </ac:picMkLst>
        </pc:picChg>
        <pc:picChg chg="add mod">
          <ac:chgData name="Denis Selimovic" userId="986fccb1-4550-43de-89bd-8dd99326f058" providerId="ADAL" clId="{73E53441-48EA-4110-81A3-F8BA02FD5B90}" dt="2024-03-23T03:43:01.794" v="1264" actId="1076"/>
          <ac:picMkLst>
            <pc:docMk/>
            <pc:sldMk cId="2987602340" sldId="268"/>
            <ac:picMk id="20" creationId="{17AF7E1E-EAB9-43EC-C009-D373A02B99AD}"/>
          </ac:picMkLst>
        </pc:picChg>
        <pc:picChg chg="add del mod modCrop">
          <ac:chgData name="Denis Selimovic" userId="986fccb1-4550-43de-89bd-8dd99326f058" providerId="ADAL" clId="{73E53441-48EA-4110-81A3-F8BA02FD5B90}" dt="2024-03-23T03:03:02.597" v="648" actId="478"/>
          <ac:picMkLst>
            <pc:docMk/>
            <pc:sldMk cId="2987602340" sldId="268"/>
            <ac:picMk id="22" creationId="{3486B779-AAD0-9C10-3784-99CDF1B3B862}"/>
          </ac:picMkLst>
        </pc:picChg>
        <pc:picChg chg="add mod modCrop">
          <ac:chgData name="Denis Selimovic" userId="986fccb1-4550-43de-89bd-8dd99326f058" providerId="ADAL" clId="{73E53441-48EA-4110-81A3-F8BA02FD5B90}" dt="2024-03-23T03:43:01.794" v="1264" actId="1076"/>
          <ac:picMkLst>
            <pc:docMk/>
            <pc:sldMk cId="2987602340" sldId="268"/>
            <ac:picMk id="24" creationId="{B37C6AC3-14A6-88F7-7FDC-9BB595A959ED}"/>
          </ac:picMkLst>
        </pc:picChg>
        <pc:picChg chg="add mod">
          <ac:chgData name="Denis Selimovic" userId="986fccb1-4550-43de-89bd-8dd99326f058" providerId="ADAL" clId="{73E53441-48EA-4110-81A3-F8BA02FD5B90}" dt="2024-03-23T03:42:15.256" v="1241" actId="1076"/>
          <ac:picMkLst>
            <pc:docMk/>
            <pc:sldMk cId="2987602340" sldId="268"/>
            <ac:picMk id="2050" creationId="{B4361EA9-6E61-8B69-D7CC-57D3557454DA}"/>
          </ac:picMkLst>
        </pc:picChg>
        <pc:picChg chg="add mod">
          <ac:chgData name="Denis Selimovic" userId="986fccb1-4550-43de-89bd-8dd99326f058" providerId="ADAL" clId="{73E53441-48EA-4110-81A3-F8BA02FD5B90}" dt="2024-03-23T03:42:25.118" v="1248" actId="1076"/>
          <ac:picMkLst>
            <pc:docMk/>
            <pc:sldMk cId="2987602340" sldId="268"/>
            <ac:picMk id="2052" creationId="{1B680BF0-D669-746E-B26A-6E950B366E4F}"/>
          </ac:picMkLst>
        </pc:picChg>
        <pc:picChg chg="add mod">
          <ac:chgData name="Denis Selimovic" userId="986fccb1-4550-43de-89bd-8dd99326f058" providerId="ADAL" clId="{73E53441-48EA-4110-81A3-F8BA02FD5B90}" dt="2024-03-23T03:43:01.794" v="1264" actId="1076"/>
          <ac:picMkLst>
            <pc:docMk/>
            <pc:sldMk cId="2987602340" sldId="268"/>
            <ac:picMk id="2054" creationId="{6D581EFF-F770-F1EA-798B-C343C11F6F05}"/>
          </ac:picMkLst>
        </pc:picChg>
        <pc:picChg chg="add del mod">
          <ac:chgData name="Denis Selimovic" userId="986fccb1-4550-43de-89bd-8dd99326f058" providerId="ADAL" clId="{73E53441-48EA-4110-81A3-F8BA02FD5B90}" dt="2024-03-23T03:00:44.140" v="630" actId="478"/>
          <ac:picMkLst>
            <pc:docMk/>
            <pc:sldMk cId="2987602340" sldId="268"/>
            <ac:picMk id="2056" creationId="{8F3600C1-2986-7340-6419-D513EF09F86E}"/>
          </ac:picMkLst>
        </pc:picChg>
        <pc:picChg chg="add del mod">
          <ac:chgData name="Denis Selimovic" userId="986fccb1-4550-43de-89bd-8dd99326f058" providerId="ADAL" clId="{73E53441-48EA-4110-81A3-F8BA02FD5B90}" dt="2024-03-23T03:00:11.849" v="625"/>
          <ac:picMkLst>
            <pc:docMk/>
            <pc:sldMk cId="2987602340" sldId="268"/>
            <ac:picMk id="2058" creationId="{618D8A07-2762-F8E5-8276-133756521891}"/>
          </ac:picMkLst>
        </pc:picChg>
        <pc:picChg chg="add del">
          <ac:chgData name="Denis Selimovic" userId="986fccb1-4550-43de-89bd-8dd99326f058" providerId="ADAL" clId="{73E53441-48EA-4110-81A3-F8BA02FD5B90}" dt="2024-03-23T03:42:04.353" v="1237"/>
          <ac:picMkLst>
            <pc:docMk/>
            <pc:sldMk cId="2987602340" sldId="268"/>
            <ac:picMk id="2060" creationId="{25CE18DB-7876-1415-3C31-B6FACA6365CA}"/>
          </ac:picMkLst>
        </pc:picChg>
      </pc:sldChg>
      <pc:sldChg chg="modSp add mod">
        <pc:chgData name="Denis Selimovic" userId="986fccb1-4550-43de-89bd-8dd99326f058" providerId="ADAL" clId="{73E53441-48EA-4110-81A3-F8BA02FD5B90}" dt="2024-03-23T03:02:30.380" v="647" actId="1076"/>
        <pc:sldMkLst>
          <pc:docMk/>
          <pc:sldMk cId="3614784965" sldId="269"/>
        </pc:sldMkLst>
        <pc:picChg chg="mod">
          <ac:chgData name="Denis Selimovic" userId="986fccb1-4550-43de-89bd-8dd99326f058" providerId="ADAL" clId="{73E53441-48EA-4110-81A3-F8BA02FD5B90}" dt="2024-03-23T03:02:30.380" v="647" actId="1076"/>
          <ac:picMkLst>
            <pc:docMk/>
            <pc:sldMk cId="3614784965" sldId="269"/>
            <ac:picMk id="4" creationId="{7DFF25BB-CF67-7D1B-D55D-D4C9CE2D31AC}"/>
          </ac:picMkLst>
        </pc:picChg>
      </pc:sldChg>
      <pc:sldChg chg="add del ord">
        <pc:chgData name="Denis Selimovic" userId="986fccb1-4550-43de-89bd-8dd99326f058" providerId="ADAL" clId="{73E53441-48EA-4110-81A3-F8BA02FD5B90}" dt="2024-03-23T03:37:23.401" v="1067" actId="47"/>
        <pc:sldMkLst>
          <pc:docMk/>
          <pc:sldMk cId="3324807306" sldId="270"/>
        </pc:sldMkLst>
      </pc:sldChg>
      <pc:sldChg chg="addSp modSp add mod modAnim">
        <pc:chgData name="Denis Selimovic" userId="986fccb1-4550-43de-89bd-8dd99326f058" providerId="ADAL" clId="{73E53441-48EA-4110-81A3-F8BA02FD5B90}" dt="2024-03-23T07:43:04.753" v="1877"/>
        <pc:sldMkLst>
          <pc:docMk/>
          <pc:sldMk cId="200367545" sldId="271"/>
        </pc:sldMkLst>
        <pc:spChg chg="add mod">
          <ac:chgData name="Denis Selimovic" userId="986fccb1-4550-43de-89bd-8dd99326f058" providerId="ADAL" clId="{73E53441-48EA-4110-81A3-F8BA02FD5B90}" dt="2024-03-23T03:06:00.472" v="693" actId="14100"/>
          <ac:spMkLst>
            <pc:docMk/>
            <pc:sldMk cId="200367545" sldId="271"/>
            <ac:spMk id="3" creationId="{3E2D40D4-1529-824B-5F18-B6CFBB2D7EA8}"/>
          </ac:spMkLst>
        </pc:spChg>
        <pc:spChg chg="add mod">
          <ac:chgData name="Denis Selimovic" userId="986fccb1-4550-43de-89bd-8dd99326f058" providerId="ADAL" clId="{73E53441-48EA-4110-81A3-F8BA02FD5B90}" dt="2024-03-23T03:06:05.042" v="695" actId="1076"/>
          <ac:spMkLst>
            <pc:docMk/>
            <pc:sldMk cId="200367545" sldId="271"/>
            <ac:spMk id="5" creationId="{2ADDF752-616A-8667-C3A0-962C8AED8282}"/>
          </ac:spMkLst>
        </pc:spChg>
        <pc:spChg chg="add mod">
          <ac:chgData name="Denis Selimovic" userId="986fccb1-4550-43de-89bd-8dd99326f058" providerId="ADAL" clId="{73E53441-48EA-4110-81A3-F8BA02FD5B90}" dt="2024-03-23T03:07:39.268" v="711" actId="1036"/>
          <ac:spMkLst>
            <pc:docMk/>
            <pc:sldMk cId="200367545" sldId="271"/>
            <ac:spMk id="6" creationId="{10CF442C-249D-3EB8-E51F-5EC1D98E560A}"/>
          </ac:spMkLst>
        </pc:spChg>
        <pc:spChg chg="add mod">
          <ac:chgData name="Denis Selimovic" userId="986fccb1-4550-43de-89bd-8dd99326f058" providerId="ADAL" clId="{73E53441-48EA-4110-81A3-F8BA02FD5B90}" dt="2024-03-23T03:07:33.767" v="707" actId="108"/>
          <ac:spMkLst>
            <pc:docMk/>
            <pc:sldMk cId="200367545" sldId="271"/>
            <ac:spMk id="9" creationId="{9C861DC7-770A-9DA1-D161-A08F6C808EF7}"/>
          </ac:spMkLst>
        </pc:spChg>
      </pc:sldChg>
      <pc:sldChg chg="modSp add mod">
        <pc:chgData name="Denis Selimovic" userId="986fccb1-4550-43de-89bd-8dd99326f058" providerId="ADAL" clId="{73E53441-48EA-4110-81A3-F8BA02FD5B90}" dt="2024-03-23T03:13:03.691" v="734" actId="20577"/>
        <pc:sldMkLst>
          <pc:docMk/>
          <pc:sldMk cId="2474632103" sldId="272"/>
        </pc:sldMkLst>
        <pc:spChg chg="mod">
          <ac:chgData name="Denis Selimovic" userId="986fccb1-4550-43de-89bd-8dd99326f058" providerId="ADAL" clId="{73E53441-48EA-4110-81A3-F8BA02FD5B90}" dt="2024-03-23T03:13:03.691" v="734" actId="20577"/>
          <ac:spMkLst>
            <pc:docMk/>
            <pc:sldMk cId="2474632103" sldId="272"/>
            <ac:spMk id="2" creationId="{D1309FCE-AD2C-D750-01A7-6573539F40E2}"/>
          </ac:spMkLst>
        </pc:spChg>
      </pc:sldChg>
      <pc:sldChg chg="addSp delSp modSp add mod ord modAnim">
        <pc:chgData name="Denis Selimovic" userId="986fccb1-4550-43de-89bd-8dd99326f058" providerId="ADAL" clId="{73E53441-48EA-4110-81A3-F8BA02FD5B90}" dt="2024-03-23T07:47:27.085" v="1883"/>
        <pc:sldMkLst>
          <pc:docMk/>
          <pc:sldMk cId="1224960937" sldId="273"/>
        </pc:sldMkLst>
        <pc:spChg chg="mod">
          <ac:chgData name="Denis Selimovic" userId="986fccb1-4550-43de-89bd-8dd99326f058" providerId="ADAL" clId="{73E53441-48EA-4110-81A3-F8BA02FD5B90}" dt="2024-03-23T03:19:59.615" v="824"/>
          <ac:spMkLst>
            <pc:docMk/>
            <pc:sldMk cId="1224960937" sldId="273"/>
            <ac:spMk id="2" creationId="{E3F519C7-8646-6D65-5F29-C1079E523FB5}"/>
          </ac:spMkLst>
        </pc:spChg>
        <pc:spChg chg="del">
          <ac:chgData name="Denis Selimovic" userId="986fccb1-4550-43de-89bd-8dd99326f058" providerId="ADAL" clId="{73E53441-48EA-4110-81A3-F8BA02FD5B90}" dt="2024-03-23T03:14:33.045" v="744" actId="478"/>
          <ac:spMkLst>
            <pc:docMk/>
            <pc:sldMk cId="1224960937" sldId="273"/>
            <ac:spMk id="3" creationId="{3E2D40D4-1529-824B-5F18-B6CFBB2D7EA8}"/>
          </ac:spMkLst>
        </pc:spChg>
        <pc:spChg chg="del">
          <ac:chgData name="Denis Selimovic" userId="986fccb1-4550-43de-89bd-8dd99326f058" providerId="ADAL" clId="{73E53441-48EA-4110-81A3-F8BA02FD5B90}" dt="2024-03-23T03:14:31.702" v="742" actId="478"/>
          <ac:spMkLst>
            <pc:docMk/>
            <pc:sldMk cId="1224960937" sldId="273"/>
            <ac:spMk id="5" creationId="{2ADDF752-616A-8667-C3A0-962C8AED8282}"/>
          </ac:spMkLst>
        </pc:spChg>
        <pc:spChg chg="del">
          <ac:chgData name="Denis Selimovic" userId="986fccb1-4550-43de-89bd-8dd99326f058" providerId="ADAL" clId="{73E53441-48EA-4110-81A3-F8BA02FD5B90}" dt="2024-03-23T03:14:32.403" v="743" actId="478"/>
          <ac:spMkLst>
            <pc:docMk/>
            <pc:sldMk cId="1224960937" sldId="273"/>
            <ac:spMk id="6" creationId="{10CF442C-249D-3EB8-E51F-5EC1D98E560A}"/>
          </ac:spMkLst>
        </pc:spChg>
        <pc:spChg chg="del mod">
          <ac:chgData name="Denis Selimovic" userId="986fccb1-4550-43de-89bd-8dd99326f058" providerId="ADAL" clId="{73E53441-48EA-4110-81A3-F8BA02FD5B90}" dt="2024-03-23T03:14:29.796" v="740" actId="478"/>
          <ac:spMkLst>
            <pc:docMk/>
            <pc:sldMk cId="1224960937" sldId="273"/>
            <ac:spMk id="9" creationId="{9C861DC7-770A-9DA1-D161-A08F6C808EF7}"/>
          </ac:spMkLst>
        </pc:spChg>
        <pc:spChg chg="add mod">
          <ac:chgData name="Denis Selimovic" userId="986fccb1-4550-43de-89bd-8dd99326f058" providerId="ADAL" clId="{73E53441-48EA-4110-81A3-F8BA02FD5B90}" dt="2024-03-23T03:15:30.766" v="794" actId="1076"/>
          <ac:spMkLst>
            <pc:docMk/>
            <pc:sldMk cId="1224960937" sldId="273"/>
            <ac:spMk id="10" creationId="{57A5C4A7-1DBB-C532-A016-240CAAE94B52}"/>
          </ac:spMkLst>
        </pc:spChg>
        <pc:spChg chg="add mod">
          <ac:chgData name="Denis Selimovic" userId="986fccb1-4550-43de-89bd-8dd99326f058" providerId="ADAL" clId="{73E53441-48EA-4110-81A3-F8BA02FD5B90}" dt="2024-03-23T03:16:17.830" v="821" actId="20577"/>
          <ac:spMkLst>
            <pc:docMk/>
            <pc:sldMk cId="1224960937" sldId="273"/>
            <ac:spMk id="11" creationId="{5EE4C6BA-1ECE-5279-DDB6-73BA990A08E3}"/>
          </ac:spMkLst>
        </pc:spChg>
        <pc:picChg chg="del">
          <ac:chgData name="Denis Selimovic" userId="986fccb1-4550-43de-89bd-8dd99326f058" providerId="ADAL" clId="{73E53441-48EA-4110-81A3-F8BA02FD5B90}" dt="2024-03-23T03:14:30.435" v="741" actId="478"/>
          <ac:picMkLst>
            <pc:docMk/>
            <pc:sldMk cId="1224960937" sldId="273"/>
            <ac:picMk id="4" creationId="{7DFF25BB-CF67-7D1B-D55D-D4C9CE2D31AC}"/>
          </ac:picMkLst>
        </pc:picChg>
        <pc:picChg chg="add mod">
          <ac:chgData name="Denis Selimovic" userId="986fccb1-4550-43de-89bd-8dd99326f058" providerId="ADAL" clId="{73E53441-48EA-4110-81A3-F8BA02FD5B90}" dt="2024-03-23T03:14:40.802" v="749" actId="1076"/>
          <ac:picMkLst>
            <pc:docMk/>
            <pc:sldMk cId="1224960937" sldId="273"/>
            <ac:picMk id="3074" creationId="{A38CBA18-1D97-F80E-68EA-344036A48723}"/>
          </ac:picMkLst>
        </pc:picChg>
        <pc:picChg chg="add mod">
          <ac:chgData name="Denis Selimovic" userId="986fccb1-4550-43de-89bd-8dd99326f058" providerId="ADAL" clId="{73E53441-48EA-4110-81A3-F8BA02FD5B90}" dt="2024-03-23T03:15:51.969" v="800" actId="14100"/>
          <ac:picMkLst>
            <pc:docMk/>
            <pc:sldMk cId="1224960937" sldId="273"/>
            <ac:picMk id="3076" creationId="{5AB09A6F-77A5-98E8-7589-B32F3D4A3FE1}"/>
          </ac:picMkLst>
        </pc:picChg>
      </pc:sldChg>
      <pc:sldChg chg="addSp delSp modSp add mod modAnim">
        <pc:chgData name="Denis Selimovic" userId="986fccb1-4550-43de-89bd-8dd99326f058" providerId="ADAL" clId="{73E53441-48EA-4110-81A3-F8BA02FD5B90}" dt="2024-03-23T07:49:29.673" v="1888"/>
        <pc:sldMkLst>
          <pc:docMk/>
          <pc:sldMk cId="477588736" sldId="274"/>
        </pc:sldMkLst>
        <pc:spChg chg="add mod">
          <ac:chgData name="Denis Selimovic" userId="986fccb1-4550-43de-89bd-8dd99326f058" providerId="ADAL" clId="{73E53441-48EA-4110-81A3-F8BA02FD5B90}" dt="2024-03-23T03:24:18.196" v="849" actId="1076"/>
          <ac:spMkLst>
            <pc:docMk/>
            <pc:sldMk cId="477588736" sldId="274"/>
            <ac:spMk id="4" creationId="{572DFA1F-4C99-A18E-9C0C-55B81B92A976}"/>
          </ac:spMkLst>
        </pc:spChg>
        <pc:spChg chg="add mod">
          <ac:chgData name="Denis Selimovic" userId="986fccb1-4550-43de-89bd-8dd99326f058" providerId="ADAL" clId="{73E53441-48EA-4110-81A3-F8BA02FD5B90}" dt="2024-03-23T03:24:29.062" v="856" actId="20577"/>
          <ac:spMkLst>
            <pc:docMk/>
            <pc:sldMk cId="477588736" sldId="274"/>
            <ac:spMk id="5" creationId="{4CD6F842-79AA-A560-BF88-9C5976F1D2AB}"/>
          </ac:spMkLst>
        </pc:spChg>
        <pc:spChg chg="del mod">
          <ac:chgData name="Denis Selimovic" userId="986fccb1-4550-43de-89bd-8dd99326f058" providerId="ADAL" clId="{73E53441-48EA-4110-81A3-F8BA02FD5B90}" dt="2024-03-23T03:22:54.412" v="830" actId="478"/>
          <ac:spMkLst>
            <pc:docMk/>
            <pc:sldMk cId="477588736" sldId="274"/>
            <ac:spMk id="6" creationId="{5C6B7CAD-2E87-4F0D-1B45-7E024FD9D0B5}"/>
          </ac:spMkLst>
        </pc:spChg>
        <pc:spChg chg="add mod">
          <ac:chgData name="Denis Selimovic" userId="986fccb1-4550-43de-89bd-8dd99326f058" providerId="ADAL" clId="{73E53441-48EA-4110-81A3-F8BA02FD5B90}" dt="2024-03-23T03:24:38.280" v="863" actId="20577"/>
          <ac:spMkLst>
            <pc:docMk/>
            <pc:sldMk cId="477588736" sldId="274"/>
            <ac:spMk id="9" creationId="{B4998DF1-F2F0-B257-7529-21936F35645B}"/>
          </ac:spMkLst>
        </pc:spChg>
        <pc:spChg chg="add mod">
          <ac:chgData name="Denis Selimovic" userId="986fccb1-4550-43de-89bd-8dd99326f058" providerId="ADAL" clId="{73E53441-48EA-4110-81A3-F8BA02FD5B90}" dt="2024-03-23T03:25:28.233" v="874" actId="1076"/>
          <ac:spMkLst>
            <pc:docMk/>
            <pc:sldMk cId="477588736" sldId="274"/>
            <ac:spMk id="10" creationId="{ECC3C14D-1677-CA0A-634B-A60AAC4A13FF}"/>
          </ac:spMkLst>
        </pc:spChg>
        <pc:spChg chg="add mod">
          <ac:chgData name="Denis Selimovic" userId="986fccb1-4550-43de-89bd-8dd99326f058" providerId="ADAL" clId="{73E53441-48EA-4110-81A3-F8BA02FD5B90}" dt="2024-03-23T03:25:03.587" v="871" actId="1076"/>
          <ac:spMkLst>
            <pc:docMk/>
            <pc:sldMk cId="477588736" sldId="274"/>
            <ac:spMk id="13" creationId="{5CC93740-F7F0-AB23-5942-310819F45D17}"/>
          </ac:spMkLst>
        </pc:spChg>
        <pc:picChg chg="add mod">
          <ac:chgData name="Denis Selimovic" userId="986fccb1-4550-43de-89bd-8dd99326f058" providerId="ADAL" clId="{73E53441-48EA-4110-81A3-F8BA02FD5B90}" dt="2024-03-23T03:24:58.074" v="869" actId="1076"/>
          <ac:picMkLst>
            <pc:docMk/>
            <pc:sldMk cId="477588736" sldId="274"/>
            <ac:picMk id="11" creationId="{B95FEAD6-1364-6E97-71B7-43C2758A7032}"/>
          </ac:picMkLst>
        </pc:picChg>
        <pc:picChg chg="mod">
          <ac:chgData name="Denis Selimovic" userId="986fccb1-4550-43de-89bd-8dd99326f058" providerId="ADAL" clId="{73E53441-48EA-4110-81A3-F8BA02FD5B90}" dt="2024-03-23T03:23:03.580" v="833" actId="1076"/>
          <ac:picMkLst>
            <pc:docMk/>
            <pc:sldMk cId="477588736" sldId="274"/>
            <ac:picMk id="12" creationId="{99CDA1FC-F515-7141-FC47-2B879984084B}"/>
          </ac:picMkLst>
        </pc:picChg>
        <pc:picChg chg="mod">
          <ac:chgData name="Denis Selimovic" userId="986fccb1-4550-43de-89bd-8dd99326f058" providerId="ADAL" clId="{73E53441-48EA-4110-81A3-F8BA02FD5B90}" dt="2024-03-23T03:22:57.617" v="831" actId="1076"/>
          <ac:picMkLst>
            <pc:docMk/>
            <pc:sldMk cId="477588736" sldId="274"/>
            <ac:picMk id="14" creationId="{8B329A68-43A2-2EA4-5F4D-F6B0484EE832}"/>
          </ac:picMkLst>
        </pc:picChg>
        <pc:picChg chg="mod">
          <ac:chgData name="Denis Selimovic" userId="986fccb1-4550-43de-89bd-8dd99326f058" providerId="ADAL" clId="{73E53441-48EA-4110-81A3-F8BA02FD5B90}" dt="2024-03-23T03:23:00.409" v="832" actId="1076"/>
          <ac:picMkLst>
            <pc:docMk/>
            <pc:sldMk cId="477588736" sldId="274"/>
            <ac:picMk id="16" creationId="{88C0A35D-D062-2B7A-5CCC-8ACA0753CC01}"/>
          </ac:picMkLst>
        </pc:picChg>
        <pc:picChg chg="add mod">
          <ac:chgData name="Denis Selimovic" userId="986fccb1-4550-43de-89bd-8dd99326f058" providerId="ADAL" clId="{73E53441-48EA-4110-81A3-F8BA02FD5B90}" dt="2024-03-23T03:49:05.071" v="1460" actId="1076"/>
          <ac:picMkLst>
            <pc:docMk/>
            <pc:sldMk cId="477588736" sldId="274"/>
            <ac:picMk id="17" creationId="{DA542CFE-8CB0-57DD-9BEF-5D6F6E77D782}"/>
          </ac:picMkLst>
        </pc:picChg>
        <pc:picChg chg="add del mod">
          <ac:chgData name="Denis Selimovic" userId="986fccb1-4550-43de-89bd-8dd99326f058" providerId="ADAL" clId="{73E53441-48EA-4110-81A3-F8BA02FD5B90}" dt="2024-03-23T03:49:00.220" v="1459" actId="478"/>
          <ac:picMkLst>
            <pc:docMk/>
            <pc:sldMk cId="477588736" sldId="274"/>
            <ac:picMk id="18" creationId="{12315575-4FC5-FEDB-7E9B-C968E7A80DF1}"/>
          </ac:picMkLst>
        </pc:picChg>
        <pc:picChg chg="add mod">
          <ac:chgData name="Denis Selimovic" userId="986fccb1-4550-43de-89bd-8dd99326f058" providerId="ADAL" clId="{73E53441-48EA-4110-81A3-F8BA02FD5B90}" dt="2024-03-23T03:48:52.478" v="1456" actId="1076"/>
          <ac:picMkLst>
            <pc:docMk/>
            <pc:sldMk cId="477588736" sldId="274"/>
            <ac:picMk id="19" creationId="{EE97136C-D07B-FC2A-FFF6-29C9835034BA}"/>
          </ac:picMkLst>
        </pc:picChg>
        <pc:picChg chg="del">
          <ac:chgData name="Denis Selimovic" userId="986fccb1-4550-43de-89bd-8dd99326f058" providerId="ADAL" clId="{73E53441-48EA-4110-81A3-F8BA02FD5B90}" dt="2024-03-23T03:23:34.450" v="843" actId="478"/>
          <ac:picMkLst>
            <pc:docMk/>
            <pc:sldMk cId="477588736" sldId="274"/>
            <ac:picMk id="20" creationId="{17AF7E1E-EAB9-43EC-C009-D373A02B99AD}"/>
          </ac:picMkLst>
        </pc:picChg>
        <pc:picChg chg="add mod">
          <ac:chgData name="Denis Selimovic" userId="986fccb1-4550-43de-89bd-8dd99326f058" providerId="ADAL" clId="{73E53441-48EA-4110-81A3-F8BA02FD5B90}" dt="2024-03-23T03:48:52.478" v="1456" actId="1076"/>
          <ac:picMkLst>
            <pc:docMk/>
            <pc:sldMk cId="477588736" sldId="274"/>
            <ac:picMk id="21" creationId="{82D4138F-FC44-15F9-F979-B10380FB2CDA}"/>
          </ac:picMkLst>
        </pc:picChg>
        <pc:picChg chg="add mod">
          <ac:chgData name="Denis Selimovic" userId="986fccb1-4550-43de-89bd-8dd99326f058" providerId="ADAL" clId="{73E53441-48EA-4110-81A3-F8BA02FD5B90}" dt="2024-03-23T03:48:52.478" v="1456" actId="1076"/>
          <ac:picMkLst>
            <pc:docMk/>
            <pc:sldMk cId="477588736" sldId="274"/>
            <ac:picMk id="22" creationId="{F937B4A3-2231-D83C-7272-F089C6E9EFDB}"/>
          </ac:picMkLst>
        </pc:picChg>
        <pc:picChg chg="add mod">
          <ac:chgData name="Denis Selimovic" userId="986fccb1-4550-43de-89bd-8dd99326f058" providerId="ADAL" clId="{73E53441-48EA-4110-81A3-F8BA02FD5B90}" dt="2024-03-23T03:48:52.478" v="1456" actId="1076"/>
          <ac:picMkLst>
            <pc:docMk/>
            <pc:sldMk cId="477588736" sldId="274"/>
            <ac:picMk id="23" creationId="{338B447F-0FC8-5016-B122-EA9CDA873F0E}"/>
          </ac:picMkLst>
        </pc:picChg>
        <pc:picChg chg="del">
          <ac:chgData name="Denis Selimovic" userId="986fccb1-4550-43de-89bd-8dd99326f058" providerId="ADAL" clId="{73E53441-48EA-4110-81A3-F8BA02FD5B90}" dt="2024-03-23T03:23:33.869" v="842" actId="478"/>
          <ac:picMkLst>
            <pc:docMk/>
            <pc:sldMk cId="477588736" sldId="274"/>
            <ac:picMk id="24" creationId="{B37C6AC3-14A6-88F7-7FDC-9BB595A959ED}"/>
          </ac:picMkLst>
        </pc:picChg>
        <pc:picChg chg="mod">
          <ac:chgData name="Denis Selimovic" userId="986fccb1-4550-43de-89bd-8dd99326f058" providerId="ADAL" clId="{73E53441-48EA-4110-81A3-F8BA02FD5B90}" dt="2024-03-23T03:23:20.634" v="837" actId="1076"/>
          <ac:picMkLst>
            <pc:docMk/>
            <pc:sldMk cId="477588736" sldId="274"/>
            <ac:picMk id="2050" creationId="{B4361EA9-6E61-8B69-D7CC-57D3557454DA}"/>
          </ac:picMkLst>
        </pc:picChg>
        <pc:picChg chg="mod">
          <ac:chgData name="Denis Selimovic" userId="986fccb1-4550-43de-89bd-8dd99326f058" providerId="ADAL" clId="{73E53441-48EA-4110-81A3-F8BA02FD5B90}" dt="2024-03-23T03:23:25.861" v="839" actId="1076"/>
          <ac:picMkLst>
            <pc:docMk/>
            <pc:sldMk cId="477588736" sldId="274"/>
            <ac:picMk id="2052" creationId="{1B680BF0-D669-746E-B26A-6E950B366E4F}"/>
          </ac:picMkLst>
        </pc:picChg>
        <pc:picChg chg="mod">
          <ac:chgData name="Denis Selimovic" userId="986fccb1-4550-43de-89bd-8dd99326f058" providerId="ADAL" clId="{73E53441-48EA-4110-81A3-F8BA02FD5B90}" dt="2024-03-23T03:23:32.409" v="841" actId="1076"/>
          <ac:picMkLst>
            <pc:docMk/>
            <pc:sldMk cId="477588736" sldId="274"/>
            <ac:picMk id="2054" creationId="{6D581EFF-F770-F1EA-798B-C343C11F6F05}"/>
          </ac:picMkLst>
        </pc:picChg>
        <pc:picChg chg="add mod">
          <ac:chgData name="Denis Selimovic" userId="986fccb1-4550-43de-89bd-8dd99326f058" providerId="ADAL" clId="{73E53441-48EA-4110-81A3-F8BA02FD5B90}" dt="2024-03-23T03:48:58.276" v="1458" actId="108"/>
          <ac:picMkLst>
            <pc:docMk/>
            <pc:sldMk cId="477588736" sldId="274"/>
            <ac:picMk id="5122" creationId="{039B5479-EA40-8701-99B2-D16062BF0F7D}"/>
          </ac:picMkLst>
        </pc:picChg>
      </pc:sldChg>
      <pc:sldChg chg="addSp delSp modSp add mod ord modAnim">
        <pc:chgData name="Denis Selimovic" userId="986fccb1-4550-43de-89bd-8dd99326f058" providerId="ADAL" clId="{73E53441-48EA-4110-81A3-F8BA02FD5B90}" dt="2024-03-23T07:43:39.198" v="1881"/>
        <pc:sldMkLst>
          <pc:docMk/>
          <pc:sldMk cId="1754740990" sldId="275"/>
        </pc:sldMkLst>
        <pc:spChg chg="mod">
          <ac:chgData name="Denis Selimovic" userId="986fccb1-4550-43de-89bd-8dd99326f058" providerId="ADAL" clId="{73E53441-48EA-4110-81A3-F8BA02FD5B90}" dt="2024-03-23T03:39:29.191" v="1135" actId="6549"/>
          <ac:spMkLst>
            <pc:docMk/>
            <pc:sldMk cId="1754740990" sldId="275"/>
            <ac:spMk id="5" creationId="{4CD6F842-79AA-A560-BF88-9C5976F1D2AB}"/>
          </ac:spMkLst>
        </pc:spChg>
        <pc:spChg chg="mod">
          <ac:chgData name="Denis Selimovic" userId="986fccb1-4550-43de-89bd-8dd99326f058" providerId="ADAL" clId="{73E53441-48EA-4110-81A3-F8BA02FD5B90}" dt="2024-03-23T03:39:31.789" v="1138" actId="20577"/>
          <ac:spMkLst>
            <pc:docMk/>
            <pc:sldMk cId="1754740990" sldId="275"/>
            <ac:spMk id="9" creationId="{B4998DF1-F2F0-B257-7529-21936F35645B}"/>
          </ac:spMkLst>
        </pc:spChg>
        <pc:spChg chg="mod">
          <ac:chgData name="Denis Selimovic" userId="986fccb1-4550-43de-89bd-8dd99326f058" providerId="ADAL" clId="{73E53441-48EA-4110-81A3-F8BA02FD5B90}" dt="2024-03-23T03:28:09.346" v="899" actId="20577"/>
          <ac:spMkLst>
            <pc:docMk/>
            <pc:sldMk cId="1754740990" sldId="275"/>
            <ac:spMk id="10" creationId="{ECC3C14D-1677-CA0A-634B-A60AAC4A13FF}"/>
          </ac:spMkLst>
        </pc:spChg>
        <pc:spChg chg="del">
          <ac:chgData name="Denis Selimovic" userId="986fccb1-4550-43de-89bd-8dd99326f058" providerId="ADAL" clId="{73E53441-48EA-4110-81A3-F8BA02FD5B90}" dt="2024-03-23T03:28:11.876" v="900" actId="478"/>
          <ac:spMkLst>
            <pc:docMk/>
            <pc:sldMk cId="1754740990" sldId="275"/>
            <ac:spMk id="13" creationId="{5CC93740-F7F0-AB23-5942-310819F45D17}"/>
          </ac:spMkLst>
        </pc:spChg>
        <pc:picChg chg="add mod">
          <ac:chgData name="Denis Selimovic" userId="986fccb1-4550-43de-89bd-8dd99326f058" providerId="ADAL" clId="{73E53441-48EA-4110-81A3-F8BA02FD5B90}" dt="2024-03-23T03:30:30.869" v="919" actId="1440"/>
          <ac:picMkLst>
            <pc:docMk/>
            <pc:sldMk cId="1754740990" sldId="275"/>
            <ac:picMk id="6" creationId="{A8BD70C1-44EE-4C91-CDB6-0352FAE18ED6}"/>
          </ac:picMkLst>
        </pc:picChg>
        <pc:picChg chg="del">
          <ac:chgData name="Denis Selimovic" userId="986fccb1-4550-43de-89bd-8dd99326f058" providerId="ADAL" clId="{73E53441-48EA-4110-81A3-F8BA02FD5B90}" dt="2024-03-23T03:28:28.800" v="910" actId="478"/>
          <ac:picMkLst>
            <pc:docMk/>
            <pc:sldMk cId="1754740990" sldId="275"/>
            <ac:picMk id="11" creationId="{B95FEAD6-1364-6E97-71B7-43C2758A7032}"/>
          </ac:picMkLst>
        </pc:picChg>
        <pc:picChg chg="add mod">
          <ac:chgData name="Denis Selimovic" userId="986fccb1-4550-43de-89bd-8dd99326f058" providerId="ADAL" clId="{73E53441-48EA-4110-81A3-F8BA02FD5B90}" dt="2024-03-23T03:30:40.198" v="922" actId="14100"/>
          <ac:picMkLst>
            <pc:docMk/>
            <pc:sldMk cId="1754740990" sldId="275"/>
            <ac:picMk id="15" creationId="{E428DE11-F02B-EFC2-BFD8-5246996781D8}"/>
          </ac:picMkLst>
        </pc:picChg>
        <pc:picChg chg="del">
          <ac:chgData name="Denis Selimovic" userId="986fccb1-4550-43de-89bd-8dd99326f058" providerId="ADAL" clId="{73E53441-48EA-4110-81A3-F8BA02FD5B90}" dt="2024-03-23T03:30:21.721" v="915" actId="478"/>
          <ac:picMkLst>
            <pc:docMk/>
            <pc:sldMk cId="1754740990" sldId="275"/>
            <ac:picMk id="17" creationId="{DA542CFE-8CB0-57DD-9BEF-5D6F6E77D782}"/>
          </ac:picMkLst>
        </pc:picChg>
        <pc:picChg chg="mod">
          <ac:chgData name="Denis Selimovic" userId="986fccb1-4550-43de-89bd-8dd99326f058" providerId="ADAL" clId="{73E53441-48EA-4110-81A3-F8BA02FD5B90}" dt="2024-03-23T03:48:31.942" v="1454" actId="1076"/>
          <ac:picMkLst>
            <pc:docMk/>
            <pc:sldMk cId="1754740990" sldId="275"/>
            <ac:picMk id="18" creationId="{12315575-4FC5-FEDB-7E9B-C968E7A80DF1}"/>
          </ac:picMkLst>
        </pc:picChg>
        <pc:picChg chg="add mod">
          <ac:chgData name="Denis Selimovic" userId="986fccb1-4550-43de-89bd-8dd99326f058" providerId="ADAL" clId="{73E53441-48EA-4110-81A3-F8BA02FD5B90}" dt="2024-03-23T03:48:19.972" v="1450" actId="108"/>
          <ac:picMkLst>
            <pc:docMk/>
            <pc:sldMk cId="1754740990" sldId="275"/>
            <ac:picMk id="20" creationId="{159A5642-55EE-46F0-47D2-58D3BA76D0F0}"/>
          </ac:picMkLst>
        </pc:picChg>
        <pc:picChg chg="add mod">
          <ac:chgData name="Denis Selimovic" userId="986fccb1-4550-43de-89bd-8dd99326f058" providerId="ADAL" clId="{73E53441-48EA-4110-81A3-F8BA02FD5B90}" dt="2024-03-23T03:48:27.232" v="1453" actId="14100"/>
          <ac:picMkLst>
            <pc:docMk/>
            <pc:sldMk cId="1754740990" sldId="275"/>
            <ac:picMk id="21" creationId="{2D578573-13F8-8423-1759-40E20DA3EF12}"/>
          </ac:picMkLst>
        </pc:picChg>
        <pc:picChg chg="del">
          <ac:chgData name="Denis Selimovic" userId="986fccb1-4550-43de-89bd-8dd99326f058" providerId="ADAL" clId="{73E53441-48EA-4110-81A3-F8BA02FD5B90}" dt="2024-03-23T03:28:03.894" v="891" actId="478"/>
          <ac:picMkLst>
            <pc:docMk/>
            <pc:sldMk cId="1754740990" sldId="275"/>
            <ac:picMk id="5122" creationId="{039B5479-EA40-8701-99B2-D16062BF0F7D}"/>
          </ac:picMkLst>
        </pc:picChg>
        <pc:picChg chg="add del mod">
          <ac:chgData name="Denis Selimovic" userId="986fccb1-4550-43de-89bd-8dd99326f058" providerId="ADAL" clId="{73E53441-48EA-4110-81A3-F8BA02FD5B90}" dt="2024-03-23T03:28:32.120" v="911" actId="1076"/>
          <ac:picMkLst>
            <pc:docMk/>
            <pc:sldMk cId="1754740990" sldId="275"/>
            <ac:picMk id="6146" creationId="{8DA331B5-E08F-7D07-2D84-793462FC9CC1}"/>
          </ac:picMkLst>
        </pc:picChg>
        <pc:picChg chg="add mod">
          <ac:chgData name="Denis Selimovic" userId="986fccb1-4550-43de-89bd-8dd99326f058" providerId="ADAL" clId="{73E53441-48EA-4110-81A3-F8BA02FD5B90}" dt="2024-03-23T03:47:13.004" v="1442" actId="108"/>
          <ac:picMkLst>
            <pc:docMk/>
            <pc:sldMk cId="1754740990" sldId="275"/>
            <ac:picMk id="6148" creationId="{AA767584-78DA-00D1-D70B-6C40DA4636C6}"/>
          </ac:picMkLst>
        </pc:picChg>
      </pc:sldChg>
      <pc:sldChg chg="modSp add mod ord">
        <pc:chgData name="Denis Selimovic" userId="986fccb1-4550-43de-89bd-8dd99326f058" providerId="ADAL" clId="{73E53441-48EA-4110-81A3-F8BA02FD5B90}" dt="2024-03-23T03:32:17.951" v="1004" actId="27636"/>
        <pc:sldMkLst>
          <pc:docMk/>
          <pc:sldMk cId="3892284806" sldId="276"/>
        </pc:sldMkLst>
        <pc:spChg chg="mod">
          <ac:chgData name="Denis Selimovic" userId="986fccb1-4550-43de-89bd-8dd99326f058" providerId="ADAL" clId="{73E53441-48EA-4110-81A3-F8BA02FD5B90}" dt="2024-03-23T03:32:17.951" v="1004" actId="27636"/>
          <ac:spMkLst>
            <pc:docMk/>
            <pc:sldMk cId="3892284806" sldId="276"/>
            <ac:spMk id="2" creationId="{D1309FCE-AD2C-D750-01A7-6573539F40E2}"/>
          </ac:spMkLst>
        </pc:spChg>
      </pc:sldChg>
      <pc:sldChg chg="add del ord">
        <pc:chgData name="Denis Selimovic" userId="986fccb1-4550-43de-89bd-8dd99326f058" providerId="ADAL" clId="{73E53441-48EA-4110-81A3-F8BA02FD5B90}" dt="2024-03-23T03:33:10.665" v="1009" actId="47"/>
        <pc:sldMkLst>
          <pc:docMk/>
          <pc:sldMk cId="2826830035" sldId="277"/>
        </pc:sldMkLst>
      </pc:sldChg>
      <pc:sldChg chg="modSp add mod">
        <pc:chgData name="Denis Selimovic" userId="986fccb1-4550-43de-89bd-8dd99326f058" providerId="ADAL" clId="{73E53441-48EA-4110-81A3-F8BA02FD5B90}" dt="2024-03-23T03:36:33.243" v="1021" actId="20577"/>
        <pc:sldMkLst>
          <pc:docMk/>
          <pc:sldMk cId="2173324725" sldId="278"/>
        </pc:sldMkLst>
        <pc:spChg chg="mod">
          <ac:chgData name="Denis Selimovic" userId="986fccb1-4550-43de-89bd-8dd99326f058" providerId="ADAL" clId="{73E53441-48EA-4110-81A3-F8BA02FD5B90}" dt="2024-03-23T03:36:33.243" v="1021" actId="20577"/>
          <ac:spMkLst>
            <pc:docMk/>
            <pc:sldMk cId="2173324725" sldId="278"/>
            <ac:spMk id="6" creationId="{CC472B49-0D5F-BF9E-8BAC-22FBB0EDE835}"/>
          </ac:spMkLst>
        </pc:spChg>
      </pc:sldChg>
      <pc:sldChg chg="addSp delSp modSp add mod ord">
        <pc:chgData name="Denis Selimovic" userId="986fccb1-4550-43de-89bd-8dd99326f058" providerId="ADAL" clId="{73E53441-48EA-4110-81A3-F8BA02FD5B90}" dt="2024-03-23T03:37:20.614" v="1066" actId="1076"/>
        <pc:sldMkLst>
          <pc:docMk/>
          <pc:sldMk cId="1020578034" sldId="279"/>
        </pc:sldMkLst>
        <pc:spChg chg="mod">
          <ac:chgData name="Denis Selimovic" userId="986fccb1-4550-43de-89bd-8dd99326f058" providerId="ADAL" clId="{73E53441-48EA-4110-81A3-F8BA02FD5B90}" dt="2024-03-23T03:37:04.272" v="1061" actId="20577"/>
          <ac:spMkLst>
            <pc:docMk/>
            <pc:sldMk cId="1020578034" sldId="279"/>
            <ac:spMk id="2" creationId="{E3F519C7-8646-6D65-5F29-C1079E523FB5}"/>
          </ac:spMkLst>
        </pc:spChg>
        <pc:spChg chg="del">
          <ac:chgData name="Denis Selimovic" userId="986fccb1-4550-43de-89bd-8dd99326f058" providerId="ADAL" clId="{73E53441-48EA-4110-81A3-F8BA02FD5B90}" dt="2024-03-23T03:36:54.081" v="1027" actId="478"/>
          <ac:spMkLst>
            <pc:docMk/>
            <pc:sldMk cId="1020578034" sldId="279"/>
            <ac:spMk id="10" creationId="{57A5C4A7-1DBB-C532-A016-240CAAE94B52}"/>
          </ac:spMkLst>
        </pc:spChg>
        <pc:spChg chg="del mod">
          <ac:chgData name="Denis Selimovic" userId="986fccb1-4550-43de-89bd-8dd99326f058" providerId="ADAL" clId="{73E53441-48EA-4110-81A3-F8BA02FD5B90}" dt="2024-03-23T03:36:57.488" v="1031" actId="478"/>
          <ac:spMkLst>
            <pc:docMk/>
            <pc:sldMk cId="1020578034" sldId="279"/>
            <ac:spMk id="11" creationId="{5EE4C6BA-1ECE-5279-DDB6-73BA990A08E3}"/>
          </ac:spMkLst>
        </pc:spChg>
        <pc:picChg chg="add mod">
          <ac:chgData name="Denis Selimovic" userId="986fccb1-4550-43de-89bd-8dd99326f058" providerId="ADAL" clId="{73E53441-48EA-4110-81A3-F8BA02FD5B90}" dt="2024-03-23T03:37:20.614" v="1066" actId="1076"/>
          <ac:picMkLst>
            <pc:docMk/>
            <pc:sldMk cId="1020578034" sldId="279"/>
            <ac:picMk id="3" creationId="{6EF5F447-7D10-B09B-C010-05193CDF8ACF}"/>
          </ac:picMkLst>
        </pc:picChg>
        <pc:picChg chg="del">
          <ac:chgData name="Denis Selimovic" userId="986fccb1-4550-43de-89bd-8dd99326f058" providerId="ADAL" clId="{73E53441-48EA-4110-81A3-F8BA02FD5B90}" dt="2024-03-23T03:36:54.621" v="1028" actId="478"/>
          <ac:picMkLst>
            <pc:docMk/>
            <pc:sldMk cId="1020578034" sldId="279"/>
            <ac:picMk id="3074" creationId="{A38CBA18-1D97-F80E-68EA-344036A48723}"/>
          </ac:picMkLst>
        </pc:picChg>
        <pc:picChg chg="del">
          <ac:chgData name="Denis Selimovic" userId="986fccb1-4550-43de-89bd-8dd99326f058" providerId="ADAL" clId="{73E53441-48EA-4110-81A3-F8BA02FD5B90}" dt="2024-03-23T03:36:55.174" v="1029" actId="478"/>
          <ac:picMkLst>
            <pc:docMk/>
            <pc:sldMk cId="1020578034" sldId="279"/>
            <ac:picMk id="3076" creationId="{5AB09A6F-77A5-98E8-7589-B32F3D4A3FE1}"/>
          </ac:picMkLst>
        </pc:picChg>
      </pc:sldChg>
      <pc:sldChg chg="addSp delSp modSp add mod ord">
        <pc:chgData name="Denis Selimovic" userId="986fccb1-4550-43de-89bd-8dd99326f058" providerId="ADAL" clId="{73E53441-48EA-4110-81A3-F8BA02FD5B90}" dt="2024-03-23T03:53:07.042" v="1815" actId="27636"/>
        <pc:sldMkLst>
          <pc:docMk/>
          <pc:sldMk cId="3282500995" sldId="280"/>
        </pc:sldMkLst>
        <pc:spChg chg="mod">
          <ac:chgData name="Denis Selimovic" userId="986fccb1-4550-43de-89bd-8dd99326f058" providerId="ADAL" clId="{73E53441-48EA-4110-81A3-F8BA02FD5B90}" dt="2024-03-23T03:53:07.042" v="1815" actId="27636"/>
          <ac:spMkLst>
            <pc:docMk/>
            <pc:sldMk cId="3282500995" sldId="280"/>
            <ac:spMk id="2" creationId="{E3F519C7-8646-6D65-5F29-C1079E523FB5}"/>
          </ac:spMkLst>
        </pc:spChg>
        <pc:picChg chg="del">
          <ac:chgData name="Denis Selimovic" userId="986fccb1-4550-43de-89bd-8dd99326f058" providerId="ADAL" clId="{73E53441-48EA-4110-81A3-F8BA02FD5B90}" dt="2024-03-23T03:38:22.759" v="1071" actId="478"/>
          <ac:picMkLst>
            <pc:docMk/>
            <pc:sldMk cId="3282500995" sldId="280"/>
            <ac:picMk id="3" creationId="{6EF5F447-7D10-B09B-C010-05193CDF8ACF}"/>
          </ac:picMkLst>
        </pc:picChg>
        <pc:picChg chg="add mod">
          <ac:chgData name="Denis Selimovic" userId="986fccb1-4550-43de-89bd-8dd99326f058" providerId="ADAL" clId="{73E53441-48EA-4110-81A3-F8BA02FD5B90}" dt="2024-03-23T03:38:29.937" v="1074" actId="1076"/>
          <ac:picMkLst>
            <pc:docMk/>
            <pc:sldMk cId="3282500995" sldId="280"/>
            <ac:picMk id="7170" creationId="{B8342A2B-EFE1-430B-D6AC-A188C9EA23A9}"/>
          </ac:picMkLst>
        </pc:picChg>
      </pc:sldChg>
      <pc:sldChg chg="delSp modSp add del mod">
        <pc:chgData name="Denis Selimovic" userId="986fccb1-4550-43de-89bd-8dd99326f058" providerId="ADAL" clId="{73E53441-48EA-4110-81A3-F8BA02FD5B90}" dt="2024-03-23T03:45:56.608" v="1430" actId="47"/>
        <pc:sldMkLst>
          <pc:docMk/>
          <pc:sldMk cId="344314999" sldId="281"/>
        </pc:sldMkLst>
        <pc:spChg chg="mod">
          <ac:chgData name="Denis Selimovic" userId="986fccb1-4550-43de-89bd-8dd99326f058" providerId="ADAL" clId="{73E53441-48EA-4110-81A3-F8BA02FD5B90}" dt="2024-03-23T03:43:11.873" v="1267" actId="1076"/>
          <ac:spMkLst>
            <pc:docMk/>
            <pc:sldMk cId="344314999" sldId="281"/>
            <ac:spMk id="6" creationId="{5C6B7CAD-2E87-4F0D-1B45-7E024FD9D0B5}"/>
          </ac:spMkLst>
        </pc:spChg>
        <pc:picChg chg="del">
          <ac:chgData name="Denis Selimovic" userId="986fccb1-4550-43de-89bd-8dd99326f058" providerId="ADAL" clId="{73E53441-48EA-4110-81A3-F8BA02FD5B90}" dt="2024-03-23T03:40:33.718" v="1140" actId="478"/>
          <ac:picMkLst>
            <pc:docMk/>
            <pc:sldMk cId="344314999" sldId="281"/>
            <ac:picMk id="12" creationId="{99CDA1FC-F515-7141-FC47-2B879984084B}"/>
          </ac:picMkLst>
        </pc:picChg>
        <pc:picChg chg="del">
          <ac:chgData name="Denis Selimovic" userId="986fccb1-4550-43de-89bd-8dd99326f058" providerId="ADAL" clId="{73E53441-48EA-4110-81A3-F8BA02FD5B90}" dt="2024-03-23T03:40:33.718" v="1140" actId="478"/>
          <ac:picMkLst>
            <pc:docMk/>
            <pc:sldMk cId="344314999" sldId="281"/>
            <ac:picMk id="14" creationId="{8B329A68-43A2-2EA4-5F4D-F6B0484EE832}"/>
          </ac:picMkLst>
        </pc:picChg>
        <pc:picChg chg="del">
          <ac:chgData name="Denis Selimovic" userId="986fccb1-4550-43de-89bd-8dd99326f058" providerId="ADAL" clId="{73E53441-48EA-4110-81A3-F8BA02FD5B90}" dt="2024-03-23T03:40:33.718" v="1140" actId="478"/>
          <ac:picMkLst>
            <pc:docMk/>
            <pc:sldMk cId="344314999" sldId="281"/>
            <ac:picMk id="16" creationId="{88C0A35D-D062-2B7A-5CCC-8ACA0753CC01}"/>
          </ac:picMkLst>
        </pc:picChg>
        <pc:picChg chg="del">
          <ac:chgData name="Denis Selimovic" userId="986fccb1-4550-43de-89bd-8dd99326f058" providerId="ADAL" clId="{73E53441-48EA-4110-81A3-F8BA02FD5B90}" dt="2024-03-23T03:40:33.718" v="1140" actId="478"/>
          <ac:picMkLst>
            <pc:docMk/>
            <pc:sldMk cId="344314999" sldId="281"/>
            <ac:picMk id="20" creationId="{17AF7E1E-EAB9-43EC-C009-D373A02B99AD}"/>
          </ac:picMkLst>
        </pc:picChg>
        <pc:picChg chg="del">
          <ac:chgData name="Denis Selimovic" userId="986fccb1-4550-43de-89bd-8dd99326f058" providerId="ADAL" clId="{73E53441-48EA-4110-81A3-F8BA02FD5B90}" dt="2024-03-23T03:40:36.041" v="1142" actId="478"/>
          <ac:picMkLst>
            <pc:docMk/>
            <pc:sldMk cId="344314999" sldId="281"/>
            <ac:picMk id="24" creationId="{B37C6AC3-14A6-88F7-7FDC-9BB595A959ED}"/>
          </ac:picMkLst>
        </pc:picChg>
        <pc:picChg chg="del">
          <ac:chgData name="Denis Selimovic" userId="986fccb1-4550-43de-89bd-8dd99326f058" providerId="ADAL" clId="{73E53441-48EA-4110-81A3-F8BA02FD5B90}" dt="2024-03-23T03:40:33.718" v="1140" actId="478"/>
          <ac:picMkLst>
            <pc:docMk/>
            <pc:sldMk cId="344314999" sldId="281"/>
            <ac:picMk id="2050" creationId="{B4361EA9-6E61-8B69-D7CC-57D3557454DA}"/>
          </ac:picMkLst>
        </pc:picChg>
        <pc:picChg chg="del">
          <ac:chgData name="Denis Selimovic" userId="986fccb1-4550-43de-89bd-8dd99326f058" providerId="ADAL" clId="{73E53441-48EA-4110-81A3-F8BA02FD5B90}" dt="2024-03-23T03:40:35.460" v="1141" actId="478"/>
          <ac:picMkLst>
            <pc:docMk/>
            <pc:sldMk cId="344314999" sldId="281"/>
            <ac:picMk id="2052" creationId="{1B680BF0-D669-746E-B26A-6E950B366E4F}"/>
          </ac:picMkLst>
        </pc:picChg>
        <pc:picChg chg="del">
          <ac:chgData name="Denis Selimovic" userId="986fccb1-4550-43de-89bd-8dd99326f058" providerId="ADAL" clId="{73E53441-48EA-4110-81A3-F8BA02FD5B90}" dt="2024-03-23T03:40:33.718" v="1140" actId="478"/>
          <ac:picMkLst>
            <pc:docMk/>
            <pc:sldMk cId="344314999" sldId="281"/>
            <ac:picMk id="2054" creationId="{6D581EFF-F770-F1EA-798B-C343C11F6F05}"/>
          </ac:picMkLst>
        </pc:picChg>
      </pc:sldChg>
      <pc:sldChg chg="delSp modSp add mod delAnim modAnim">
        <pc:chgData name="Denis Selimovic" userId="986fccb1-4550-43de-89bd-8dd99326f058" providerId="ADAL" clId="{73E53441-48EA-4110-81A3-F8BA02FD5B90}" dt="2024-03-23T07:54:30.470" v="1902" actId="20577"/>
        <pc:sldMkLst>
          <pc:docMk/>
          <pc:sldMk cId="1673495938" sldId="281"/>
        </pc:sldMkLst>
        <pc:spChg chg="mod">
          <ac:chgData name="Denis Selimovic" userId="986fccb1-4550-43de-89bd-8dd99326f058" providerId="ADAL" clId="{73E53441-48EA-4110-81A3-F8BA02FD5B90}" dt="2024-03-23T03:49:49.266" v="1463" actId="27636"/>
          <ac:spMkLst>
            <pc:docMk/>
            <pc:sldMk cId="1673495938" sldId="281"/>
            <ac:spMk id="2" creationId="{E3F519C7-8646-6D65-5F29-C1079E523FB5}"/>
          </ac:spMkLst>
        </pc:spChg>
        <pc:spChg chg="mod">
          <ac:chgData name="Denis Selimovic" userId="986fccb1-4550-43de-89bd-8dd99326f058" providerId="ADAL" clId="{73E53441-48EA-4110-81A3-F8BA02FD5B90}" dt="2024-03-23T07:54:30.470" v="1902" actId="20577"/>
          <ac:spMkLst>
            <pc:docMk/>
            <pc:sldMk cId="1673495938" sldId="281"/>
            <ac:spMk id="6" creationId="{5C6B7CAD-2E87-4F0D-1B45-7E024FD9D0B5}"/>
          </ac:spMkLst>
        </pc:spChg>
        <pc:picChg chg="del">
          <ac:chgData name="Denis Selimovic" userId="986fccb1-4550-43de-89bd-8dd99326f058" providerId="ADAL" clId="{73E53441-48EA-4110-81A3-F8BA02FD5B90}" dt="2024-03-23T03:49:55.779" v="1465" actId="478"/>
          <ac:picMkLst>
            <pc:docMk/>
            <pc:sldMk cId="1673495938" sldId="281"/>
            <ac:picMk id="12" creationId="{99CDA1FC-F515-7141-FC47-2B879984084B}"/>
          </ac:picMkLst>
        </pc:picChg>
        <pc:picChg chg="del">
          <ac:chgData name="Denis Selimovic" userId="986fccb1-4550-43de-89bd-8dd99326f058" providerId="ADAL" clId="{73E53441-48EA-4110-81A3-F8BA02FD5B90}" dt="2024-03-23T03:49:57.570" v="1468" actId="478"/>
          <ac:picMkLst>
            <pc:docMk/>
            <pc:sldMk cId="1673495938" sldId="281"/>
            <ac:picMk id="14" creationId="{8B329A68-43A2-2EA4-5F4D-F6B0484EE832}"/>
          </ac:picMkLst>
        </pc:picChg>
        <pc:picChg chg="del">
          <ac:chgData name="Denis Selimovic" userId="986fccb1-4550-43de-89bd-8dd99326f058" providerId="ADAL" clId="{73E53441-48EA-4110-81A3-F8BA02FD5B90}" dt="2024-03-23T03:49:56.628" v="1467" actId="478"/>
          <ac:picMkLst>
            <pc:docMk/>
            <pc:sldMk cId="1673495938" sldId="281"/>
            <ac:picMk id="16" creationId="{88C0A35D-D062-2B7A-5CCC-8ACA0753CC01}"/>
          </ac:picMkLst>
        </pc:picChg>
        <pc:picChg chg="del">
          <ac:chgData name="Denis Selimovic" userId="986fccb1-4550-43de-89bd-8dd99326f058" providerId="ADAL" clId="{73E53441-48EA-4110-81A3-F8BA02FD5B90}" dt="2024-03-23T03:49:55.236" v="1464" actId="478"/>
          <ac:picMkLst>
            <pc:docMk/>
            <pc:sldMk cId="1673495938" sldId="281"/>
            <ac:picMk id="20" creationId="{17AF7E1E-EAB9-43EC-C009-D373A02B99AD}"/>
          </ac:picMkLst>
        </pc:picChg>
        <pc:picChg chg="del">
          <ac:chgData name="Denis Selimovic" userId="986fccb1-4550-43de-89bd-8dd99326f058" providerId="ADAL" clId="{73E53441-48EA-4110-81A3-F8BA02FD5B90}" dt="2024-03-23T03:49:55.236" v="1464" actId="478"/>
          <ac:picMkLst>
            <pc:docMk/>
            <pc:sldMk cId="1673495938" sldId="281"/>
            <ac:picMk id="24" creationId="{B37C6AC3-14A6-88F7-7FDC-9BB595A959ED}"/>
          </ac:picMkLst>
        </pc:picChg>
        <pc:picChg chg="del">
          <ac:chgData name="Denis Selimovic" userId="986fccb1-4550-43de-89bd-8dd99326f058" providerId="ADAL" clId="{73E53441-48EA-4110-81A3-F8BA02FD5B90}" dt="2024-03-23T03:49:55.236" v="1464" actId="478"/>
          <ac:picMkLst>
            <pc:docMk/>
            <pc:sldMk cId="1673495938" sldId="281"/>
            <ac:picMk id="2050" creationId="{B4361EA9-6E61-8B69-D7CC-57D3557454DA}"/>
          </ac:picMkLst>
        </pc:picChg>
        <pc:picChg chg="del">
          <ac:chgData name="Denis Selimovic" userId="986fccb1-4550-43de-89bd-8dd99326f058" providerId="ADAL" clId="{73E53441-48EA-4110-81A3-F8BA02FD5B90}" dt="2024-03-23T03:49:56.252" v="1466" actId="478"/>
          <ac:picMkLst>
            <pc:docMk/>
            <pc:sldMk cId="1673495938" sldId="281"/>
            <ac:picMk id="2052" creationId="{1B680BF0-D669-746E-B26A-6E950B366E4F}"/>
          </ac:picMkLst>
        </pc:picChg>
        <pc:picChg chg="del">
          <ac:chgData name="Denis Selimovic" userId="986fccb1-4550-43de-89bd-8dd99326f058" providerId="ADAL" clId="{73E53441-48EA-4110-81A3-F8BA02FD5B90}" dt="2024-03-23T03:49:55.236" v="1464" actId="478"/>
          <ac:picMkLst>
            <pc:docMk/>
            <pc:sldMk cId="1673495938" sldId="281"/>
            <ac:picMk id="2054" creationId="{6D581EFF-F770-F1EA-798B-C343C11F6F05}"/>
          </ac:picMkLst>
        </pc:picChg>
      </pc:sldChg>
      <pc:sldChg chg="modSp add mod">
        <pc:chgData name="Denis Selimovic" userId="986fccb1-4550-43de-89bd-8dd99326f058" providerId="ADAL" clId="{73E53441-48EA-4110-81A3-F8BA02FD5B90}" dt="2024-03-23T07:54:58.027" v="1918" actId="20577"/>
        <pc:sldMkLst>
          <pc:docMk/>
          <pc:sldMk cId="2954932213" sldId="282"/>
        </pc:sldMkLst>
        <pc:spChg chg="mod">
          <ac:chgData name="Denis Selimovic" userId="986fccb1-4550-43de-89bd-8dd99326f058" providerId="ADAL" clId="{73E53441-48EA-4110-81A3-F8BA02FD5B90}" dt="2024-03-23T07:54:58.027" v="1918" actId="20577"/>
          <ac:spMkLst>
            <pc:docMk/>
            <pc:sldMk cId="2954932213" sldId="282"/>
            <ac:spMk id="6" creationId="{CC472B49-0D5F-BF9E-8BAC-22FBB0EDE83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 dirty="0"/>
              <a:t>Session Title!</a:t>
            </a:r>
            <a:endParaRPr lang="en-GB" dirty="0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37647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26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3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59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50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3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2.png"/><Relationship Id="rId2" Type="http://schemas.openxmlformats.org/officeDocument/2006/relationships/image" Target="../media/image38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4700-34CE-937A-3E61-92BFA8AC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i="0" dirty="0">
                <a:effectLst/>
                <a:latin typeface="Roboto" panose="02000000000000000000" pitchFamily="2" charset="0"/>
              </a:rPr>
              <a:t>The data runway: Soaring to New Heights with Fabric Data Activator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42D2-27C0-AE2F-7D73-FBE463923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Denis Selimovic</a:t>
            </a:r>
          </a:p>
        </p:txBody>
      </p:sp>
    </p:spTree>
    <p:extLst>
      <p:ext uri="{BB962C8B-B14F-4D97-AF65-F5344CB8AC3E}">
        <p14:creationId xmlns:p14="http://schemas.microsoft.com/office/powerpoint/2010/main" val="418947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519C7-8646-6D65-5F29-C1079E523FB5}"/>
              </a:ext>
            </a:extLst>
          </p:cNvPr>
          <p:cNvSpPr txBox="1">
            <a:spLocks/>
          </p:cNvSpPr>
          <p:nvPr/>
        </p:nvSpPr>
        <p:spPr>
          <a:xfrm>
            <a:off x="1417223" y="441971"/>
            <a:ext cx="10055110" cy="81956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Congenial" panose="02000503040000020004" pitchFamily="2" charset="0"/>
              </a:rPr>
              <a:t>What is Data Activator?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F25BB-CF67-7D1B-D55D-D4C9CE2D3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223" y="1278596"/>
            <a:ext cx="9633727" cy="5137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2D40D4-1529-824B-5F18-B6CFBB2D7EA8}"/>
              </a:ext>
            </a:extLst>
          </p:cNvPr>
          <p:cNvSpPr/>
          <p:nvPr/>
        </p:nvSpPr>
        <p:spPr>
          <a:xfrm>
            <a:off x="1828800" y="3530600"/>
            <a:ext cx="2034073" cy="58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DF752-616A-8667-C3A0-962C8AED8282}"/>
              </a:ext>
            </a:extLst>
          </p:cNvPr>
          <p:cNvSpPr/>
          <p:nvPr/>
        </p:nvSpPr>
        <p:spPr>
          <a:xfrm>
            <a:off x="8398934" y="2463800"/>
            <a:ext cx="2034073" cy="58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F442C-249D-3EB8-E51F-5EC1D98E560A}"/>
              </a:ext>
            </a:extLst>
          </p:cNvPr>
          <p:cNvSpPr/>
          <p:nvPr/>
        </p:nvSpPr>
        <p:spPr>
          <a:xfrm>
            <a:off x="1600200" y="4148668"/>
            <a:ext cx="2381204" cy="199813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61DC7-770A-9DA1-D161-A08F6C808EF7}"/>
              </a:ext>
            </a:extLst>
          </p:cNvPr>
          <p:cNvSpPr/>
          <p:nvPr/>
        </p:nvSpPr>
        <p:spPr>
          <a:xfrm>
            <a:off x="8329130" y="3141134"/>
            <a:ext cx="2381204" cy="29718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519C7-8646-6D65-5F29-C1079E523FB5}"/>
              </a:ext>
            </a:extLst>
          </p:cNvPr>
          <p:cNvSpPr txBox="1">
            <a:spLocks/>
          </p:cNvSpPr>
          <p:nvPr/>
        </p:nvSpPr>
        <p:spPr>
          <a:xfrm>
            <a:off x="1417223" y="441971"/>
            <a:ext cx="10055110" cy="81956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Congenial" panose="02000503040000020004" pitchFamily="2" charset="0"/>
              </a:rPr>
              <a:t>What is Data Activator?</a:t>
            </a:r>
          </a:p>
        </p:txBody>
      </p:sp>
      <p:pic>
        <p:nvPicPr>
          <p:cNvPr id="2050" name="Picture 2" descr="Microsoft Fabric">
            <a:extLst>
              <a:ext uri="{FF2B5EF4-FFF2-40B4-BE49-F238E27FC236}">
                <a16:creationId xmlns:a16="http://schemas.microsoft.com/office/drawing/2014/main" id="{B4361EA9-6E61-8B69-D7CC-57D35574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9" y="1426956"/>
            <a:ext cx="443107" cy="44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Activator">
            <a:extLst>
              <a:ext uri="{FF2B5EF4-FFF2-40B4-BE49-F238E27FC236}">
                <a16:creationId xmlns:a16="http://schemas.microsoft.com/office/drawing/2014/main" id="{1B680BF0-D669-746E-B26A-6E950B36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90" y="1312137"/>
            <a:ext cx="492221" cy="4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CDA1FC-F515-7141-FC47-2B87998408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484"/>
          <a:stretch/>
        </p:blipFill>
        <p:spPr>
          <a:xfrm>
            <a:off x="8200959" y="1460584"/>
            <a:ext cx="1742881" cy="1455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329A68-43A2-2EA4-5F4D-F6B0484EE8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866"/>
          <a:stretch/>
        </p:blipFill>
        <p:spPr>
          <a:xfrm>
            <a:off x="1569435" y="1431966"/>
            <a:ext cx="1574291" cy="1308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C0A35D-D062-2B7A-5CCC-8ACA0753CC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866"/>
          <a:stretch/>
        </p:blipFill>
        <p:spPr>
          <a:xfrm>
            <a:off x="4786002" y="1312137"/>
            <a:ext cx="1772682" cy="147368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D581EFF-F770-F1EA-798B-C343C11F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93" y="1426956"/>
            <a:ext cx="502773" cy="46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DFA1F-4C99-A18E-9C0C-55B81B92A976}"/>
              </a:ext>
            </a:extLst>
          </p:cNvPr>
          <p:cNvSpPr txBox="1"/>
          <p:nvPr/>
        </p:nvSpPr>
        <p:spPr>
          <a:xfrm>
            <a:off x="1700413" y="2740726"/>
            <a:ext cx="131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Monitor</a:t>
            </a:r>
            <a:endParaRPr lang="de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6F842-79AA-A560-BF88-9C5976F1D2AB}"/>
              </a:ext>
            </a:extLst>
          </p:cNvPr>
          <p:cNvSpPr txBox="1"/>
          <p:nvPr/>
        </p:nvSpPr>
        <p:spPr>
          <a:xfrm>
            <a:off x="4950686" y="2785826"/>
            <a:ext cx="131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Detect</a:t>
            </a:r>
            <a:endParaRPr lang="de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98DF1-F2F0-B257-7529-21936F35645B}"/>
              </a:ext>
            </a:extLst>
          </p:cNvPr>
          <p:cNvSpPr txBox="1"/>
          <p:nvPr/>
        </p:nvSpPr>
        <p:spPr>
          <a:xfrm>
            <a:off x="8365066" y="2785826"/>
            <a:ext cx="131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Act</a:t>
            </a:r>
            <a:endParaRPr lang="de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3C14D-1677-CA0A-634B-A60AAC4A13FF}"/>
              </a:ext>
            </a:extLst>
          </p:cNvPr>
          <p:cNvSpPr txBox="1"/>
          <p:nvPr/>
        </p:nvSpPr>
        <p:spPr>
          <a:xfrm>
            <a:off x="1363573" y="5663585"/>
            <a:ext cx="2240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Power BI</a:t>
            </a:r>
            <a:endParaRPr lang="de-CH" dirty="0"/>
          </a:p>
        </p:txBody>
      </p:sp>
      <p:pic>
        <p:nvPicPr>
          <p:cNvPr id="6146" name="Picture 2" descr="Power BI">
            <a:extLst>
              <a:ext uri="{FF2B5EF4-FFF2-40B4-BE49-F238E27FC236}">
                <a16:creationId xmlns:a16="http://schemas.microsoft.com/office/drawing/2014/main" id="{8DA331B5-E08F-7D07-2D84-793462FC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6" y="5484512"/>
            <a:ext cx="562025" cy="56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D70C1-44EE-4C91-CDB6-0352FAE18E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016" y="3376350"/>
            <a:ext cx="2963117" cy="1346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Power BI">
            <a:extLst>
              <a:ext uri="{FF2B5EF4-FFF2-40B4-BE49-F238E27FC236}">
                <a16:creationId xmlns:a16="http://schemas.microsoft.com/office/drawing/2014/main" id="{E428DE11-F02B-EFC2-BFD8-5246996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44" y="3164283"/>
            <a:ext cx="36861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utomate data-driven actions | Data Activator in Microsoft Fabric">
            <a:extLst>
              <a:ext uri="{FF2B5EF4-FFF2-40B4-BE49-F238E27FC236}">
                <a16:creationId xmlns:a16="http://schemas.microsoft.com/office/drawing/2014/main" id="{AA767584-78DA-00D1-D70B-6C40DA463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7" t="18377" r="13875" b="17988"/>
          <a:stretch/>
        </p:blipFill>
        <p:spPr bwMode="auto">
          <a:xfrm>
            <a:off x="4419600" y="3348949"/>
            <a:ext cx="2675467" cy="1404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Data Activator">
            <a:extLst>
              <a:ext uri="{FF2B5EF4-FFF2-40B4-BE49-F238E27FC236}">
                <a16:creationId xmlns:a16="http://schemas.microsoft.com/office/drawing/2014/main" id="{12315575-4FC5-FEDB-7E9B-C968E7A80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84" y="3041394"/>
            <a:ext cx="492221" cy="4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9A5642-55EE-46F0-47D2-58D3BA76D0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4141" y="3212860"/>
            <a:ext cx="2496792" cy="1628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2D578573-13F8-8423-1759-40E20DA3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55" y="3066020"/>
            <a:ext cx="368612" cy="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74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80" y="1900931"/>
            <a:ext cx="8985019" cy="1208029"/>
          </a:xfrm>
        </p:spPr>
        <p:txBody>
          <a:bodyPr>
            <a:normAutofit/>
          </a:bodyPr>
          <a:lstStyle/>
          <a:p>
            <a:r>
              <a:rPr lang="en-GB" dirty="0"/>
              <a:t>How to add live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F83A-C0DD-CE77-DF8B-7D5DC7DBB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3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519C7-8646-6D65-5F29-C1079E523FB5}"/>
              </a:ext>
            </a:extLst>
          </p:cNvPr>
          <p:cNvSpPr txBox="1">
            <a:spLocks/>
          </p:cNvSpPr>
          <p:nvPr/>
        </p:nvSpPr>
        <p:spPr>
          <a:xfrm>
            <a:off x="1417223" y="441971"/>
            <a:ext cx="10055110" cy="81956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ngenial" panose="02000503040000020004" pitchFamily="2" charset="0"/>
              </a:rPr>
              <a:t>How to add live data?</a:t>
            </a:r>
            <a:endParaRPr lang="en-GB" dirty="0">
              <a:latin typeface="Congenial" panose="02000503040000020004" pitchFamily="2" charset="0"/>
            </a:endParaRPr>
          </a:p>
        </p:txBody>
      </p:sp>
      <p:pic>
        <p:nvPicPr>
          <p:cNvPr id="3074" name="Picture 2" descr="Synapse Data Warehouse">
            <a:extLst>
              <a:ext uri="{FF2B5EF4-FFF2-40B4-BE49-F238E27FC236}">
                <a16:creationId xmlns:a16="http://schemas.microsoft.com/office/drawing/2014/main" id="{A38CBA18-1D97-F80E-68EA-344036A4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3" y="1857906"/>
            <a:ext cx="1126067" cy="11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A5C4A7-1DBB-C532-A016-240CAAE94B52}"/>
              </a:ext>
            </a:extLst>
          </p:cNvPr>
          <p:cNvSpPr txBox="1"/>
          <p:nvPr/>
        </p:nvSpPr>
        <p:spPr>
          <a:xfrm>
            <a:off x="2252912" y="2348601"/>
            <a:ext cx="2954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Synapse Data Warehouse</a:t>
            </a:r>
            <a:endParaRPr lang="en-GB" dirty="0">
              <a:solidFill>
                <a:srgbClr val="19083B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3076" name="Picture 4" descr="Synapse Real-Time Analytics">
            <a:extLst>
              <a:ext uri="{FF2B5EF4-FFF2-40B4-BE49-F238E27FC236}">
                <a16:creationId xmlns:a16="http://schemas.microsoft.com/office/drawing/2014/main" id="{5AB09A6F-77A5-98E8-7589-B32F3D4A3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2" y="3429000"/>
            <a:ext cx="1126066" cy="11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E4C6BA-1ECE-5279-DDB6-73BA990A08E3}"/>
              </a:ext>
            </a:extLst>
          </p:cNvPr>
          <p:cNvSpPr txBox="1"/>
          <p:nvPr/>
        </p:nvSpPr>
        <p:spPr>
          <a:xfrm>
            <a:off x="2252911" y="3762402"/>
            <a:ext cx="2954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Synapse Real Time Analytics</a:t>
            </a:r>
            <a:endParaRPr lang="en-GB" dirty="0">
              <a:solidFill>
                <a:srgbClr val="19083B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6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519C7-8646-6D65-5F29-C1079E523FB5}"/>
              </a:ext>
            </a:extLst>
          </p:cNvPr>
          <p:cNvSpPr txBox="1">
            <a:spLocks/>
          </p:cNvSpPr>
          <p:nvPr/>
        </p:nvSpPr>
        <p:spPr>
          <a:xfrm>
            <a:off x="1417223" y="441971"/>
            <a:ext cx="10055110" cy="81956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Congenial" panose="02000503040000020004" pitchFamily="2" charset="0"/>
              </a:rPr>
              <a:t>What is Data Activator?</a:t>
            </a:r>
          </a:p>
        </p:txBody>
      </p:sp>
      <p:pic>
        <p:nvPicPr>
          <p:cNvPr id="2050" name="Picture 2" descr="Microsoft Fabric">
            <a:extLst>
              <a:ext uri="{FF2B5EF4-FFF2-40B4-BE49-F238E27FC236}">
                <a16:creationId xmlns:a16="http://schemas.microsoft.com/office/drawing/2014/main" id="{B4361EA9-6E61-8B69-D7CC-57D35574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9" y="1426956"/>
            <a:ext cx="443107" cy="44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Activator">
            <a:extLst>
              <a:ext uri="{FF2B5EF4-FFF2-40B4-BE49-F238E27FC236}">
                <a16:creationId xmlns:a16="http://schemas.microsoft.com/office/drawing/2014/main" id="{1B680BF0-D669-746E-B26A-6E950B36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90" y="1312137"/>
            <a:ext cx="492221" cy="4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CDA1FC-F515-7141-FC47-2B87998408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484"/>
          <a:stretch/>
        </p:blipFill>
        <p:spPr>
          <a:xfrm>
            <a:off x="8200959" y="1460584"/>
            <a:ext cx="1742881" cy="1455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329A68-43A2-2EA4-5F4D-F6B0484EE8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866"/>
          <a:stretch/>
        </p:blipFill>
        <p:spPr>
          <a:xfrm>
            <a:off x="1569435" y="1431966"/>
            <a:ext cx="1574291" cy="1308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C0A35D-D062-2B7A-5CCC-8ACA0753CC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866"/>
          <a:stretch/>
        </p:blipFill>
        <p:spPr>
          <a:xfrm>
            <a:off x="4786002" y="1312137"/>
            <a:ext cx="1772682" cy="147368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D581EFF-F770-F1EA-798B-C343C11F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93" y="1426956"/>
            <a:ext cx="502773" cy="46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DFA1F-4C99-A18E-9C0C-55B81B92A976}"/>
              </a:ext>
            </a:extLst>
          </p:cNvPr>
          <p:cNvSpPr txBox="1"/>
          <p:nvPr/>
        </p:nvSpPr>
        <p:spPr>
          <a:xfrm>
            <a:off x="1700413" y="2740726"/>
            <a:ext cx="131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Monitor</a:t>
            </a:r>
            <a:endParaRPr lang="de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6F842-79AA-A560-BF88-9C5976F1D2AB}"/>
              </a:ext>
            </a:extLst>
          </p:cNvPr>
          <p:cNvSpPr txBox="1"/>
          <p:nvPr/>
        </p:nvSpPr>
        <p:spPr>
          <a:xfrm>
            <a:off x="4950686" y="2785826"/>
            <a:ext cx="131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Check</a:t>
            </a:r>
            <a:endParaRPr lang="de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98DF1-F2F0-B257-7529-21936F35645B}"/>
              </a:ext>
            </a:extLst>
          </p:cNvPr>
          <p:cNvSpPr txBox="1"/>
          <p:nvPr/>
        </p:nvSpPr>
        <p:spPr>
          <a:xfrm>
            <a:off x="8365066" y="2785826"/>
            <a:ext cx="131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Start</a:t>
            </a:r>
            <a:endParaRPr lang="de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3C14D-1677-CA0A-634B-A60AAC4A13FF}"/>
              </a:ext>
            </a:extLst>
          </p:cNvPr>
          <p:cNvSpPr txBox="1"/>
          <p:nvPr/>
        </p:nvSpPr>
        <p:spPr>
          <a:xfrm>
            <a:off x="1363573" y="5663585"/>
            <a:ext cx="2240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Fabric event stream</a:t>
            </a:r>
            <a:endParaRPr lang="de-CH" dirty="0"/>
          </a:p>
        </p:txBody>
      </p:sp>
      <p:pic>
        <p:nvPicPr>
          <p:cNvPr id="11" name="Picture 4" descr="Synapse Real-Time Analytics">
            <a:extLst>
              <a:ext uri="{FF2B5EF4-FFF2-40B4-BE49-F238E27FC236}">
                <a16:creationId xmlns:a16="http://schemas.microsoft.com/office/drawing/2014/main" id="{B95FEAD6-1364-6E97-71B7-43C2758A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07" y="5569294"/>
            <a:ext cx="519315" cy="52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C93740-F7F0-AB23-5942-310819F45D17}"/>
              </a:ext>
            </a:extLst>
          </p:cNvPr>
          <p:cNvSpPr txBox="1"/>
          <p:nvPr/>
        </p:nvSpPr>
        <p:spPr>
          <a:xfrm>
            <a:off x="897907" y="6255291"/>
            <a:ext cx="2954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Synapse Real Time Analytics</a:t>
            </a:r>
            <a:endParaRPr lang="en-GB" dirty="0">
              <a:solidFill>
                <a:srgbClr val="19083B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5122" name="Picture 2" descr="Screenshot showing an Eventstream item overview.">
            <a:extLst>
              <a:ext uri="{FF2B5EF4-FFF2-40B4-BE49-F238E27FC236}">
                <a16:creationId xmlns:a16="http://schemas.microsoft.com/office/drawing/2014/main" id="{039B5479-EA40-8701-99B2-D16062BF0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1" t="20807" r="25655" b="46007"/>
          <a:stretch/>
        </p:blipFill>
        <p:spPr bwMode="auto">
          <a:xfrm>
            <a:off x="760575" y="3369458"/>
            <a:ext cx="3573360" cy="160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A542CFE-8CB0-57DD-9BEF-5D6F6E77D7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82" y="3480929"/>
            <a:ext cx="507771" cy="412822"/>
          </a:xfrm>
          <a:prstGeom prst="rect">
            <a:avLst/>
          </a:prstGeom>
        </p:spPr>
      </p:pic>
      <p:pic>
        <p:nvPicPr>
          <p:cNvPr id="19" name="Picture 4" descr="Automate data-driven actions | Data Activator in Microsoft Fabric">
            <a:extLst>
              <a:ext uri="{FF2B5EF4-FFF2-40B4-BE49-F238E27FC236}">
                <a16:creationId xmlns:a16="http://schemas.microsoft.com/office/drawing/2014/main" id="{EE97136C-D07B-FC2A-FFF6-29C983503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7" t="18377" r="13875" b="17988"/>
          <a:stretch/>
        </p:blipFill>
        <p:spPr bwMode="auto">
          <a:xfrm>
            <a:off x="4828767" y="3455765"/>
            <a:ext cx="2675467" cy="1404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ata Activator">
            <a:extLst>
              <a:ext uri="{FF2B5EF4-FFF2-40B4-BE49-F238E27FC236}">
                <a16:creationId xmlns:a16="http://schemas.microsoft.com/office/drawing/2014/main" id="{82D4138F-FC44-15F9-F979-B10380FB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751" y="3148210"/>
            <a:ext cx="492221" cy="4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37B4A3-2231-D83C-7272-F089C6E9EF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308" y="3319676"/>
            <a:ext cx="2496792" cy="1628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338B447F-0FC8-5016-B122-EA9CDA87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922" y="3172836"/>
            <a:ext cx="368612" cy="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Data Activator?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72B49-0D5F-BF9E-8BAC-22FBB0EDE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Demo Event Stream</a:t>
            </a:r>
            <a:endParaRPr lang="de-CH" sz="4800" dirty="0"/>
          </a:p>
        </p:txBody>
      </p:sp>
    </p:spTree>
    <p:extLst>
      <p:ext uri="{BB962C8B-B14F-4D97-AF65-F5344CB8AC3E}">
        <p14:creationId xmlns:p14="http://schemas.microsoft.com/office/powerpoint/2010/main" val="2173324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519C7-8646-6D65-5F29-C1079E523FB5}"/>
              </a:ext>
            </a:extLst>
          </p:cNvPr>
          <p:cNvSpPr txBox="1">
            <a:spLocks/>
          </p:cNvSpPr>
          <p:nvPr/>
        </p:nvSpPr>
        <p:spPr>
          <a:xfrm>
            <a:off x="1417223" y="441971"/>
            <a:ext cx="10055110" cy="81956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ngenial" panose="02000503040000020004" pitchFamily="2" charset="0"/>
              </a:rPr>
              <a:t>What questions could we solve?</a:t>
            </a:r>
            <a:endParaRPr lang="en-GB" dirty="0">
              <a:latin typeface="Congenial" panose="0200050304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5F447-7D10-B09B-C010-05193CDF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1" y="1130219"/>
            <a:ext cx="5638800" cy="562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7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80" y="1900931"/>
            <a:ext cx="8985019" cy="1208029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I use it and how will it continue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F83A-C0DD-CE77-DF8B-7D5DC7DBB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28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519C7-8646-6D65-5F29-C1079E523FB5}"/>
              </a:ext>
            </a:extLst>
          </p:cNvPr>
          <p:cNvSpPr txBox="1">
            <a:spLocks/>
          </p:cNvSpPr>
          <p:nvPr/>
        </p:nvSpPr>
        <p:spPr>
          <a:xfrm>
            <a:off x="1417223" y="441971"/>
            <a:ext cx="10055110" cy="8195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ngenial" panose="02000503040000020004" pitchFamily="2" charset="0"/>
              </a:rPr>
              <a:t>How can I use it and how will it continue</a:t>
            </a:r>
            <a:endParaRPr lang="en-GB" dirty="0">
              <a:latin typeface="Congenial" panose="0200050304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B7CAD-2E87-4F0D-1B45-7E024FD9D0B5}"/>
              </a:ext>
            </a:extLst>
          </p:cNvPr>
          <p:cNvSpPr txBox="1"/>
          <p:nvPr/>
        </p:nvSpPr>
        <p:spPr>
          <a:xfrm>
            <a:off x="431540" y="1219836"/>
            <a:ext cx="9947556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Everything that has a time related update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Shipping status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Delay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Things that have to or cannot pass limits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Temperature in a truck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Available parking spots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Fill level of a trash bin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Currently still a little buggy, but in Preview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Bigger challenge: streaming data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Workaround: Power BI Report!</a:t>
            </a:r>
          </a:p>
        </p:txBody>
      </p:sp>
    </p:spTree>
    <p:extLst>
      <p:ext uri="{BB962C8B-B14F-4D97-AF65-F5344CB8AC3E}">
        <p14:creationId xmlns:p14="http://schemas.microsoft.com/office/powerpoint/2010/main" val="167349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Data Activator?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72B49-0D5F-BF9E-8BAC-22FBB0EDE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Demo Power BI Report</a:t>
            </a:r>
            <a:endParaRPr lang="de-CH" sz="4800" dirty="0"/>
          </a:p>
        </p:txBody>
      </p:sp>
    </p:spTree>
    <p:extLst>
      <p:ext uri="{BB962C8B-B14F-4D97-AF65-F5344CB8AC3E}">
        <p14:creationId xmlns:p14="http://schemas.microsoft.com/office/powerpoint/2010/main" val="295493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5B28-A613-6681-2846-A9488D33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67DC9-43EF-BE75-EA5C-68C941299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is Data Activator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add Live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can I use it and how will it continue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5733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519C7-8646-6D65-5F29-C1079E523FB5}"/>
              </a:ext>
            </a:extLst>
          </p:cNvPr>
          <p:cNvSpPr txBox="1">
            <a:spLocks/>
          </p:cNvSpPr>
          <p:nvPr/>
        </p:nvSpPr>
        <p:spPr>
          <a:xfrm>
            <a:off x="1417223" y="441971"/>
            <a:ext cx="10055110" cy="8195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ngenial" panose="02000503040000020004" pitchFamily="2" charset="0"/>
              </a:rPr>
              <a:t>How can I use it and how will it continue</a:t>
            </a:r>
            <a:endParaRPr lang="en-GB" dirty="0">
              <a:latin typeface="Congenial" panose="02000503040000020004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342A2B-EFE1-430B-D6AC-A188C9EA2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05" y="1370337"/>
            <a:ext cx="8084790" cy="49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500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F72B-E41F-1927-F97F-6E4F1A7D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Feeback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F19FA-72FD-AD29-27D3-51E43798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Short-URL:</a:t>
            </a:r>
          </a:p>
          <a:p>
            <a:pPr algn="l">
              <a:spcAft>
                <a:spcPts val="800"/>
              </a:spcAft>
            </a:pPr>
            <a:r>
              <a:rPr lang="de-CH" sz="3200" b="0" i="0" dirty="0">
                <a:solidFill>
                  <a:srgbClr val="242424"/>
                </a:solidFill>
                <a:effectLst/>
                <a:latin typeface="Aptos" panose="020B0004020202020204" pitchFamily="34" charset="0"/>
              </a:rPr>
              <a:t>https://sqlb.it/?12643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A94800-A204-8248-1E25-B067E4C6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6787" y="1873032"/>
            <a:ext cx="4354545" cy="43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87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BCE7BBD7-4C88-9E7D-4FD7-5844C674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8" y="2588039"/>
            <a:ext cx="2409910" cy="1054336"/>
          </a:xfrm>
          <a:prstGeom prst="rect">
            <a:avLst/>
          </a:prstGeom>
        </p:spPr>
      </p:pic>
      <p:pic>
        <p:nvPicPr>
          <p:cNvPr id="5" name="Picture 4" descr="A cartoon of a pilot waving&#10;&#10;Description automatically generated">
            <a:extLst>
              <a:ext uri="{FF2B5EF4-FFF2-40B4-BE49-F238E27FC236}">
                <a16:creationId xmlns:a16="http://schemas.microsoft.com/office/drawing/2014/main" id="{A3C84184-1F75-EEE8-C0CA-2089B646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35" y="4286774"/>
            <a:ext cx="1785293" cy="2470251"/>
          </a:xfrm>
          <a:prstGeom prst="rect">
            <a:avLst/>
          </a:prstGeom>
        </p:spPr>
      </p:pic>
      <p:pic>
        <p:nvPicPr>
          <p:cNvPr id="7" name="Picture 6" descr="A cartoon of a person wearing a shirt&#10;&#10;Description automatically generated">
            <a:extLst>
              <a:ext uri="{FF2B5EF4-FFF2-40B4-BE49-F238E27FC236}">
                <a16:creationId xmlns:a16="http://schemas.microsoft.com/office/drawing/2014/main" id="{086311C7-7461-0C9A-0771-3E64887B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34" y="4186106"/>
            <a:ext cx="1054848" cy="2561773"/>
          </a:xfrm>
          <a:prstGeom prst="rect">
            <a:avLst/>
          </a:prstGeom>
        </p:spPr>
      </p:pic>
      <p:pic>
        <p:nvPicPr>
          <p:cNvPr id="9" name="Picture 8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2BFBBF1D-9EBA-746B-8669-4E59048E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22" y="3778985"/>
            <a:ext cx="1770727" cy="2978040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90037D93-FBC5-A77D-65D2-CFB67E68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90" y="3933938"/>
            <a:ext cx="1231099" cy="2813941"/>
          </a:xfrm>
          <a:prstGeom prst="rect">
            <a:avLst/>
          </a:prstGeom>
        </p:spPr>
      </p:pic>
      <p:pic>
        <p:nvPicPr>
          <p:cNvPr id="13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D419938A-E070-1EA6-A852-58F31C888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14" y="157577"/>
            <a:ext cx="2317105" cy="2510197"/>
          </a:xfrm>
          <a:prstGeom prst="rect">
            <a:avLst/>
          </a:prstGeom>
        </p:spPr>
      </p:pic>
      <p:pic>
        <p:nvPicPr>
          <p:cNvPr id="15" name="Picture 14" descr="A cartoon of a person in a wheelchair&#10;&#10;Description automatically generated">
            <a:extLst>
              <a:ext uri="{FF2B5EF4-FFF2-40B4-BE49-F238E27FC236}">
                <a16:creationId xmlns:a16="http://schemas.microsoft.com/office/drawing/2014/main" id="{58F9E390-FA91-4246-C6D2-3AFF8615B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6" y="4536949"/>
            <a:ext cx="1880815" cy="2103820"/>
          </a:xfrm>
          <a:prstGeom prst="rect">
            <a:avLst/>
          </a:prstGeom>
        </p:spPr>
      </p:pic>
      <p:pic>
        <p:nvPicPr>
          <p:cNvPr id="17" name="Picture 16" descr="A cartoon character in a hot air balloon&#10;&#10;Description automatically generated">
            <a:extLst>
              <a:ext uri="{FF2B5EF4-FFF2-40B4-BE49-F238E27FC236}">
                <a16:creationId xmlns:a16="http://schemas.microsoft.com/office/drawing/2014/main" id="{E99B1415-B96D-8ADA-2B36-1ED0BFECB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5" y="231744"/>
            <a:ext cx="1827004" cy="3197256"/>
          </a:xfrm>
          <a:prstGeom prst="rect">
            <a:avLst/>
          </a:prstGeom>
        </p:spPr>
      </p:pic>
      <p:pic>
        <p:nvPicPr>
          <p:cNvPr id="19" name="Picture 18" descr="A red and white helicopter&#10;&#10;Description automatically generated">
            <a:extLst>
              <a:ext uri="{FF2B5EF4-FFF2-40B4-BE49-F238E27FC236}">
                <a16:creationId xmlns:a16="http://schemas.microsoft.com/office/drawing/2014/main" id="{0333A9ED-0FDF-E98E-4360-C5DE62B1B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2" y="3354349"/>
            <a:ext cx="3252663" cy="1240565"/>
          </a:xfrm>
          <a:prstGeom prst="rect">
            <a:avLst/>
          </a:prstGeom>
        </p:spPr>
      </p:pic>
      <p:pic>
        <p:nvPicPr>
          <p:cNvPr id="21" name="Picture 20" descr="A blue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57615AC6-80A8-2E29-FB20-E20662F18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1" y="2299403"/>
            <a:ext cx="3252662" cy="924052"/>
          </a:xfrm>
          <a:prstGeom prst="rect">
            <a:avLst/>
          </a:prstGeom>
        </p:spPr>
      </p:pic>
      <p:pic>
        <p:nvPicPr>
          <p:cNvPr id="23" name="Picture 22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E3A36A70-B36A-2AAE-53F0-3F5057164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1" y="1269141"/>
            <a:ext cx="3153551" cy="919786"/>
          </a:xfrm>
          <a:prstGeom prst="rect">
            <a:avLst/>
          </a:prstGeom>
        </p:spPr>
      </p:pic>
      <p:pic>
        <p:nvPicPr>
          <p:cNvPr id="25" name="Picture 24" descr="A black and orange text&#10;&#10;Description automatically generated">
            <a:extLst>
              <a:ext uri="{FF2B5EF4-FFF2-40B4-BE49-F238E27FC236}">
                <a16:creationId xmlns:a16="http://schemas.microsoft.com/office/drawing/2014/main" id="{CDE5CDF6-B018-F4E9-FEBD-BC73BC265F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" y="347182"/>
            <a:ext cx="2850000" cy="806901"/>
          </a:xfrm>
          <a:prstGeom prst="rect">
            <a:avLst/>
          </a:prstGeom>
        </p:spPr>
      </p:pic>
      <p:pic>
        <p:nvPicPr>
          <p:cNvPr id="27" name="Picture 26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0258EEE8-A501-5F7B-572A-17A5A3759F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36" y="4420692"/>
            <a:ext cx="1387198" cy="2336334"/>
          </a:xfrm>
          <a:prstGeom prst="rect">
            <a:avLst/>
          </a:prstGeom>
        </p:spPr>
      </p:pic>
      <p:pic>
        <p:nvPicPr>
          <p:cNvPr id="29" name="Picture 28" descr="A cartoon of a person in a suit and goggles holding a swing glider&#10;&#10;Description automatically generated">
            <a:extLst>
              <a:ext uri="{FF2B5EF4-FFF2-40B4-BE49-F238E27FC236}">
                <a16:creationId xmlns:a16="http://schemas.microsoft.com/office/drawing/2014/main" id="{73611094-9D82-28A7-C257-F5272E982B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2" y="157577"/>
            <a:ext cx="4032385" cy="2016193"/>
          </a:xfrm>
          <a:prstGeom prst="rect">
            <a:avLst/>
          </a:prstGeom>
        </p:spPr>
      </p:pic>
      <p:pic>
        <p:nvPicPr>
          <p:cNvPr id="31" name="Picture 30" descr="A cartoon of a blimp&#10;&#10;Description automatically generated">
            <a:extLst>
              <a:ext uri="{FF2B5EF4-FFF2-40B4-BE49-F238E27FC236}">
                <a16:creationId xmlns:a16="http://schemas.microsoft.com/office/drawing/2014/main" id="{FE796A1C-8E3C-ED70-7E00-ABCA95BEF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9" y="2332597"/>
            <a:ext cx="2702032" cy="16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9F2-A86F-D072-3872-05B293AE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BA4E-ED9F-4A02-E38B-0EE305C51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95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3B8A0-4DF8-93A3-1BE6-3EEFE94B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953" y="1930400"/>
            <a:ext cx="7938330" cy="3658550"/>
          </a:xfrm>
        </p:spPr>
        <p:txBody>
          <a:bodyPr>
            <a:normAutofit/>
          </a:bodyPr>
          <a:lstStyle/>
          <a:p>
            <a:r>
              <a:rPr lang="de-CH" dirty="0"/>
              <a:t>Denis Selimovic</a:t>
            </a:r>
          </a:p>
          <a:p>
            <a:r>
              <a:rPr lang="de-CH" dirty="0" err="1"/>
              <a:t>Principal</a:t>
            </a:r>
            <a:r>
              <a:rPr lang="de-CH" dirty="0"/>
              <a:t> Consultant @ b.telligent in </a:t>
            </a:r>
            <a:r>
              <a:rPr lang="de-CH" dirty="0" err="1"/>
              <a:t>Switzerland</a:t>
            </a:r>
            <a:endParaRPr lang="de-CH" dirty="0"/>
          </a:p>
          <a:p>
            <a:r>
              <a:rPr lang="de-CH" dirty="0"/>
              <a:t>Power BI User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release 2015</a:t>
            </a:r>
          </a:p>
          <a:p>
            <a:r>
              <a:rPr lang="de-CH" dirty="0"/>
              <a:t>Co-</a:t>
            </a:r>
            <a:r>
              <a:rPr lang="de-CH" dirty="0" err="1"/>
              <a:t>Organizor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Fabric User Group </a:t>
            </a:r>
            <a:r>
              <a:rPr lang="de-CH" dirty="0" err="1"/>
              <a:t>Switzerland</a:t>
            </a:r>
            <a:endParaRPr lang="de-CH" dirty="0"/>
          </a:p>
          <a:p>
            <a:r>
              <a:rPr lang="de-CH" dirty="0"/>
              <a:t>Power BI Super User </a:t>
            </a:r>
          </a:p>
          <a:p>
            <a:r>
              <a:rPr lang="de-CH" dirty="0"/>
              <a:t>Blog:</a:t>
            </a:r>
          </a:p>
          <a:p>
            <a:r>
              <a:rPr lang="de-CH" dirty="0"/>
              <a:t>wtf.bi/</a:t>
            </a:r>
            <a:r>
              <a:rPr lang="de-CH" dirty="0" err="1"/>
              <a:t>linkedin</a:t>
            </a:r>
            <a:endParaRPr lang="de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D5A5C3E-0ED3-AE8B-FC6C-09CF98AC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CH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CBE255-6C9B-6A94-4668-255AF547254D}"/>
              </a:ext>
            </a:extLst>
          </p:cNvPr>
          <p:cNvGrpSpPr/>
          <p:nvPr/>
        </p:nvGrpSpPr>
        <p:grpSpPr>
          <a:xfrm>
            <a:off x="9864910" y="166437"/>
            <a:ext cx="2124000" cy="2918325"/>
            <a:chOff x="9610713" y="207109"/>
            <a:chExt cx="2124000" cy="2918325"/>
          </a:xfrm>
        </p:grpSpPr>
        <p:pic>
          <p:nvPicPr>
            <p:cNvPr id="11" name="Picture 10" descr="A person in a suit&#10;&#10;Description automatically generated">
              <a:extLst>
                <a:ext uri="{FF2B5EF4-FFF2-40B4-BE49-F238E27FC236}">
                  <a16:creationId xmlns:a16="http://schemas.microsoft.com/office/drawing/2014/main" id="{A816518C-EAE2-8854-5C43-C43F7CBFD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713" y="207109"/>
              <a:ext cx="2123881" cy="2123881"/>
            </a:xfrm>
            <a:prstGeom prst="rect">
              <a:avLst/>
            </a:prstGeom>
          </p:spPr>
        </p:pic>
        <p:pic>
          <p:nvPicPr>
            <p:cNvPr id="9" name="Picture 8" descr="A blue sign with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F270A2A0-C59B-D1AE-3A3F-82ACCDD25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713" y="2257058"/>
              <a:ext cx="2124000" cy="868376"/>
            </a:xfrm>
            <a:prstGeom prst="rect">
              <a:avLst/>
            </a:prstGeom>
          </p:spPr>
        </p:pic>
      </p:grpSp>
      <p:pic>
        <p:nvPicPr>
          <p:cNvPr id="13" name="Grafik 6">
            <a:extLst>
              <a:ext uri="{FF2B5EF4-FFF2-40B4-BE49-F238E27FC236}">
                <a16:creationId xmlns:a16="http://schemas.microsoft.com/office/drawing/2014/main" id="{B3BCFEED-F49F-952B-44AD-DBCF56FDA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37" y="4020182"/>
            <a:ext cx="522125" cy="495349"/>
          </a:xfrm>
          <a:prstGeom prst="rect">
            <a:avLst/>
          </a:prstGeom>
        </p:spPr>
      </p:pic>
      <p:pic>
        <p:nvPicPr>
          <p:cNvPr id="14" name="Grafik 12" descr="Ein Bild, das Stern, Nachthimmel enthält.&#10;&#10;Automatisch generierte Beschreibung">
            <a:extLst>
              <a:ext uri="{FF2B5EF4-FFF2-40B4-BE49-F238E27FC236}">
                <a16:creationId xmlns:a16="http://schemas.microsoft.com/office/drawing/2014/main" id="{348F0F36-2A1B-F14E-9E78-75AC7412F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7" y="4487053"/>
            <a:ext cx="2631441" cy="5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80" y="1900931"/>
            <a:ext cx="8985019" cy="1208029"/>
          </a:xfrm>
        </p:spPr>
        <p:txBody>
          <a:bodyPr>
            <a:normAutofit fontScale="90000"/>
          </a:bodyPr>
          <a:lstStyle/>
          <a:p>
            <a:r>
              <a:rPr lang="en-GB" dirty="0"/>
              <a:t>What is Data Activator?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F83A-C0DD-CE77-DF8B-7D5DC7DBB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1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4B93B-2138-CD9C-6A3E-59B6DA8B9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737"/>
            <a:ext cx="12192000" cy="4806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BD186-E147-8A67-312C-52C497DD8B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4" t="3907" r="1106" b="3486"/>
          <a:stretch/>
        </p:blipFill>
        <p:spPr>
          <a:xfrm>
            <a:off x="4185421" y="2413001"/>
            <a:ext cx="7540911" cy="26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5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519C7-8646-6D65-5F29-C1079E523FB5}"/>
              </a:ext>
            </a:extLst>
          </p:cNvPr>
          <p:cNvSpPr txBox="1">
            <a:spLocks/>
          </p:cNvSpPr>
          <p:nvPr/>
        </p:nvSpPr>
        <p:spPr>
          <a:xfrm>
            <a:off x="1417223" y="441971"/>
            <a:ext cx="10055110" cy="81956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Congenial" panose="02000503040000020004" pitchFamily="2" charset="0"/>
              </a:rPr>
              <a:t>What is Data Activator?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B7CAD-2E87-4F0D-1B45-7E024FD9D0B5}"/>
              </a:ext>
            </a:extLst>
          </p:cNvPr>
          <p:cNvSpPr txBox="1"/>
          <p:nvPr/>
        </p:nvSpPr>
        <p:spPr>
          <a:xfrm>
            <a:off x="431540" y="1219836"/>
            <a:ext cx="9947556" cy="320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No-Code solution, to start actions, based on data and criteria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Update Passenger when gate changes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Make sure temperature in cooling vehicle stays as required</a:t>
            </a:r>
          </a:p>
          <a:p>
            <a:pPr marL="285750" indent="-28575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Real-Time-Data only for IT-Pros, no Self-service</a:t>
            </a:r>
          </a:p>
          <a:p>
            <a:pPr marL="285750" indent="-28575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19083B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 Monitors Artifacts in Fabric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 Detect in real time if </a:t>
            </a:r>
            <a:r>
              <a:rPr lang="en-GB" dirty="0">
                <a:solidFill>
                  <a:srgbClr val="19083B"/>
                </a:solidFill>
                <a:latin typeface="Calibri" panose="020F0502020204030204" pitchFamily="34" charset="0"/>
              </a:rPr>
              <a:t>a specific </a:t>
            </a: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criteria is met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>
                <a:solidFill>
                  <a:srgbClr val="19083B"/>
                </a:solidFill>
                <a:effectLst/>
                <a:latin typeface="Calibri" panose="020F0502020204030204" pitchFamily="34" charset="0"/>
              </a:rPr>
              <a:t> Starts actions based on these criteria</a:t>
            </a:r>
          </a:p>
        </p:txBody>
      </p:sp>
      <p:pic>
        <p:nvPicPr>
          <p:cNvPr id="2050" name="Picture 2" descr="Microsoft Fabric">
            <a:extLst>
              <a:ext uri="{FF2B5EF4-FFF2-40B4-BE49-F238E27FC236}">
                <a16:creationId xmlns:a16="http://schemas.microsoft.com/office/drawing/2014/main" id="{B4361EA9-6E61-8B69-D7CC-57D35574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75" y="5537706"/>
            <a:ext cx="991866" cy="9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Activator">
            <a:extLst>
              <a:ext uri="{FF2B5EF4-FFF2-40B4-BE49-F238E27FC236}">
                <a16:creationId xmlns:a16="http://schemas.microsoft.com/office/drawing/2014/main" id="{1B680BF0-D669-746E-B26A-6E950B36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6" y="5378847"/>
            <a:ext cx="1237775" cy="12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CDA1FC-F515-7141-FC47-2B87998408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484"/>
          <a:stretch/>
        </p:blipFill>
        <p:spPr>
          <a:xfrm>
            <a:off x="7995010" y="4405811"/>
            <a:ext cx="1226677" cy="10244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329A68-43A2-2EA4-5F4D-F6B0484EE8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866"/>
          <a:stretch/>
        </p:blipFill>
        <p:spPr>
          <a:xfrm>
            <a:off x="1747596" y="4527359"/>
            <a:ext cx="1001125" cy="832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C0A35D-D062-2B7A-5CCC-8ACA0753CC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866"/>
          <a:stretch/>
        </p:blipFill>
        <p:spPr>
          <a:xfrm>
            <a:off x="4786316" y="4456706"/>
            <a:ext cx="1171099" cy="973573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D581EFF-F770-F1EA-798B-C343C11F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229" y="5330875"/>
            <a:ext cx="577760" cy="53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7AF7E1E-EAB9-43EC-C009-D373A02B99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95010" y="5649777"/>
            <a:ext cx="709790" cy="7097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7C6AC3-14A6-88F7-7FDC-9BB595A959E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9842"/>
          <a:stretch/>
        </p:blipFill>
        <p:spPr>
          <a:xfrm>
            <a:off x="8550271" y="5706239"/>
            <a:ext cx="885495" cy="7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0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2216813-4D2B-BAD2-C341-4B6E13A9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18" y="6320692"/>
            <a:ext cx="1532919" cy="434005"/>
          </a:xfrm>
          <a:prstGeom prst="rect">
            <a:avLst/>
          </a:prstGeom>
        </p:spPr>
      </p:pic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81956BAA-C205-23F2-C8D7-31C10D2B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30"/>
            <a:ext cx="1521151" cy="4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519C7-8646-6D65-5F29-C1079E523FB5}"/>
              </a:ext>
            </a:extLst>
          </p:cNvPr>
          <p:cNvSpPr txBox="1">
            <a:spLocks/>
          </p:cNvSpPr>
          <p:nvPr/>
        </p:nvSpPr>
        <p:spPr>
          <a:xfrm>
            <a:off x="1417223" y="441971"/>
            <a:ext cx="10055110" cy="81956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Congenial" panose="02000503040000020004" pitchFamily="2" charset="0"/>
              </a:rPr>
              <a:t>What is Data Activator?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F25BB-CF67-7D1B-D55D-D4C9CE2D3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223" y="1278596"/>
            <a:ext cx="9633727" cy="513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8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Data Activator?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72B49-0D5F-BF9E-8BAC-22FBB0EDE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Demo Data Activator</a:t>
            </a:r>
            <a:endParaRPr lang="de-CH" sz="4800" dirty="0"/>
          </a:p>
        </p:txBody>
      </p:sp>
    </p:spTree>
    <p:extLst>
      <p:ext uri="{BB962C8B-B14F-4D97-AF65-F5344CB8AC3E}">
        <p14:creationId xmlns:p14="http://schemas.microsoft.com/office/powerpoint/2010/main" val="1638906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ef856b-9957-4c63-8350-3d47a877eed5" xsi:nil="true"/>
    <lcf76f155ced4ddcb4097134ff3c332f xmlns="5c1ef3b4-dda5-4ed2-aafb-ef543d07122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6CB46AF1B55445AFFCE62E7D374E1A" ma:contentTypeVersion="18" ma:contentTypeDescription="Create a new document." ma:contentTypeScope="" ma:versionID="553ef55b15c9ee91e8936282d2458a82">
  <xsd:schema xmlns:xsd="http://www.w3.org/2001/XMLSchema" xmlns:xs="http://www.w3.org/2001/XMLSchema" xmlns:p="http://schemas.microsoft.com/office/2006/metadata/properties" xmlns:ns2="6fef856b-9957-4c63-8350-3d47a877eed5" xmlns:ns3="5c1ef3b4-dda5-4ed2-aafb-ef543d07122a" targetNamespace="http://schemas.microsoft.com/office/2006/metadata/properties" ma:root="true" ma:fieldsID="3ca161407472da45f55f3fbd8e16a48f" ns2:_="" ns3:_="">
    <xsd:import namespace="6fef856b-9957-4c63-8350-3d47a877eed5"/>
    <xsd:import namespace="5c1ef3b4-dda5-4ed2-aafb-ef543d07122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f856b-9957-4c63-8350-3d47a877ee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c5012b2-fd90-4653-9f66-53529b1924c6}" ma:internalName="TaxCatchAll" ma:showField="CatchAllData" ma:web="6fef856b-9957-4c63-8350-3d47a877ee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ef3b4-dda5-4ed2-aafb-ef543d071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4273c50-2572-4e30-a8ed-000810e068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D06969-232C-4B45-A023-22C785139D66}">
  <ds:schemaRefs>
    <ds:schemaRef ds:uri="http://schemas.microsoft.com/office/2006/metadata/properties"/>
    <ds:schemaRef ds:uri="http://schemas.microsoft.com/office/infopath/2007/PartnerControls"/>
    <ds:schemaRef ds:uri="6fef856b-9957-4c63-8350-3d47a877eed5"/>
    <ds:schemaRef ds:uri="5c1ef3b4-dda5-4ed2-aafb-ef543d07122a"/>
  </ds:schemaRefs>
</ds:datastoreItem>
</file>

<file path=customXml/itemProps2.xml><?xml version="1.0" encoding="utf-8"?>
<ds:datastoreItem xmlns:ds="http://schemas.openxmlformats.org/officeDocument/2006/customXml" ds:itemID="{2344A534-2DC3-4D64-882D-BC66A94C7C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ef856b-9957-4c63-8350-3d47a877eed5"/>
    <ds:schemaRef ds:uri="5c1ef3b4-dda5-4ed2-aafb-ef543d0712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100325-5E82-423C-9840-FAF71CE712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Widescreen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Congenial</vt:lpstr>
      <vt:lpstr>Roboto</vt:lpstr>
      <vt:lpstr>Office Theme</vt:lpstr>
      <vt:lpstr>The data runway: Soaring to New Heights with Fabric Data Activator</vt:lpstr>
      <vt:lpstr>Agenda</vt:lpstr>
      <vt:lpstr>Introduction</vt:lpstr>
      <vt:lpstr>Introduction</vt:lpstr>
      <vt:lpstr>What is Data Activator?</vt:lpstr>
      <vt:lpstr>PowerPoint Presentation</vt:lpstr>
      <vt:lpstr>PowerPoint Presentation</vt:lpstr>
      <vt:lpstr>PowerPoint Presentation</vt:lpstr>
      <vt:lpstr>What is Data Activator?</vt:lpstr>
      <vt:lpstr>PowerPoint Presentation</vt:lpstr>
      <vt:lpstr>PowerPoint Presentation</vt:lpstr>
      <vt:lpstr>How to add live data?</vt:lpstr>
      <vt:lpstr>PowerPoint Presentation</vt:lpstr>
      <vt:lpstr>PowerPoint Presentation</vt:lpstr>
      <vt:lpstr>What is Data Activator?</vt:lpstr>
      <vt:lpstr>PowerPoint Presentation</vt:lpstr>
      <vt:lpstr>How can I use it and how will it continue</vt:lpstr>
      <vt:lpstr>PowerPoint Presentation</vt:lpstr>
      <vt:lpstr>What is Data Activator?</vt:lpstr>
      <vt:lpstr>PowerPoint Presentation</vt:lpstr>
      <vt:lpstr>Feeback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Annabel Hemingbrough</dc:creator>
  <cp:lastModifiedBy>Denis Selimovic</cp:lastModifiedBy>
  <cp:revision>2</cp:revision>
  <dcterms:created xsi:type="dcterms:W3CDTF">2023-09-13T08:13:44Z</dcterms:created>
  <dcterms:modified xsi:type="dcterms:W3CDTF">2024-03-23T07:55:02Z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 Purple Frog Systems document</vt:lpwstr>
  </property>
  <property fmtid="{D5CDD505-2E9C-101B-9397-08002B2CF9AE}" pid="4" name="MSIP_Label_a81883d7-7687-437e-93f2-e8f88ef256b4_Enabled">
    <vt:lpwstr>true</vt:lpwstr>
  </property>
  <property fmtid="{D5CDD505-2E9C-101B-9397-08002B2CF9AE}" pid="5" name="MSIP_Label_a81883d7-7687-437e-93f2-e8f88ef256b4_SetDate">
    <vt:lpwstr>2023-09-13T08:41:58Z</vt:lpwstr>
  </property>
  <property fmtid="{D5CDD505-2E9C-101B-9397-08002B2CF9AE}" pid="6" name="MSIP_Label_a81883d7-7687-437e-93f2-e8f88ef256b4_Method">
    <vt:lpwstr>Privileged</vt:lpwstr>
  </property>
  <property fmtid="{D5CDD505-2E9C-101B-9397-08002B2CF9AE}" pid="7" name="MSIP_Label_a81883d7-7687-437e-93f2-e8f88ef256b4_Name">
    <vt:lpwstr>Public</vt:lpwstr>
  </property>
  <property fmtid="{D5CDD505-2E9C-101B-9397-08002B2CF9AE}" pid="8" name="MSIP_Label_a81883d7-7687-437e-93f2-e8f88ef256b4_SiteId">
    <vt:lpwstr>7e3de8e7-4d84-476e-98b0-8c195a3a2a1e</vt:lpwstr>
  </property>
  <property fmtid="{D5CDD505-2E9C-101B-9397-08002B2CF9AE}" pid="9" name="MSIP_Label_a81883d7-7687-437e-93f2-e8f88ef256b4_ActionId">
    <vt:lpwstr>8d1a62ca-c679-4a0f-9654-1f372a9ea4a8</vt:lpwstr>
  </property>
  <property fmtid="{D5CDD505-2E9C-101B-9397-08002B2CF9AE}" pid="10" name="MSIP_Label_a81883d7-7687-437e-93f2-e8f88ef256b4_ContentBits">
    <vt:lpwstr>0</vt:lpwstr>
  </property>
  <property fmtid="{D5CDD505-2E9C-101B-9397-08002B2CF9AE}" pid="11" name="ContentTypeId">
    <vt:lpwstr>0x010100916CB46AF1B55445AFFCE62E7D374E1A</vt:lpwstr>
  </property>
</Properties>
</file>